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79" r:id="rId2"/>
    <p:sldId id="380" r:id="rId3"/>
    <p:sldId id="389" r:id="rId4"/>
    <p:sldId id="395" r:id="rId5"/>
    <p:sldId id="396" r:id="rId6"/>
    <p:sldId id="397" r:id="rId7"/>
    <p:sldId id="423" r:id="rId8"/>
    <p:sldId id="390" r:id="rId9"/>
    <p:sldId id="381" r:id="rId10"/>
    <p:sldId id="382" r:id="rId11"/>
    <p:sldId id="399" r:id="rId12"/>
    <p:sldId id="420" r:id="rId13"/>
    <p:sldId id="402" r:id="rId14"/>
    <p:sldId id="403" r:id="rId15"/>
    <p:sldId id="405" r:id="rId16"/>
    <p:sldId id="391" r:id="rId17"/>
    <p:sldId id="406" r:id="rId18"/>
    <p:sldId id="409" r:id="rId19"/>
    <p:sldId id="410" r:id="rId20"/>
    <p:sldId id="412" r:id="rId21"/>
    <p:sldId id="415" r:id="rId22"/>
    <p:sldId id="418" r:id="rId23"/>
    <p:sldId id="417" r:id="rId24"/>
    <p:sldId id="392" r:id="rId25"/>
    <p:sldId id="419" r:id="rId26"/>
    <p:sldId id="393" r:id="rId27"/>
    <p:sldId id="385" r:id="rId28"/>
    <p:sldId id="388" r:id="rId29"/>
    <p:sldId id="387" r:id="rId30"/>
    <p:sldId id="422" r:id="rId31"/>
    <p:sldId id="421" r:id="rId32"/>
    <p:sldId id="429" r:id="rId33"/>
    <p:sldId id="424" r:id="rId34"/>
    <p:sldId id="425" r:id="rId35"/>
    <p:sldId id="426" r:id="rId36"/>
    <p:sldId id="427" r:id="rId37"/>
    <p:sldId id="42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207A7084-65D3-4CD4-8784-4A49647345FD}">
          <p14:sldIdLst>
            <p14:sldId id="379"/>
            <p14:sldId id="380"/>
            <p14:sldId id="389"/>
            <p14:sldId id="395"/>
            <p14:sldId id="396"/>
            <p14:sldId id="397"/>
            <p14:sldId id="423"/>
            <p14:sldId id="390"/>
            <p14:sldId id="381"/>
            <p14:sldId id="382"/>
            <p14:sldId id="399"/>
            <p14:sldId id="420"/>
            <p14:sldId id="402"/>
            <p14:sldId id="403"/>
            <p14:sldId id="405"/>
            <p14:sldId id="391"/>
            <p14:sldId id="406"/>
            <p14:sldId id="409"/>
            <p14:sldId id="410"/>
            <p14:sldId id="412"/>
            <p14:sldId id="415"/>
            <p14:sldId id="418"/>
            <p14:sldId id="417"/>
            <p14:sldId id="392"/>
            <p14:sldId id="419"/>
            <p14:sldId id="393"/>
            <p14:sldId id="385"/>
            <p14:sldId id="388"/>
            <p14:sldId id="387"/>
            <p14:sldId id="422"/>
            <p14:sldId id="421"/>
            <p14:sldId id="429"/>
            <p14:sldId id="424"/>
            <p14:sldId id="425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DCDCDC"/>
    <a:srgbClr val="58595B"/>
    <a:srgbClr val="A6A6A6"/>
    <a:srgbClr val="FF8200"/>
    <a:srgbClr val="EE3E80"/>
    <a:srgbClr val="8D2048"/>
    <a:srgbClr val="006C93"/>
    <a:srgbClr val="E65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72642-19EB-48FE-A983-08A98BE6E159}" v="58" dt="2022-05-05T21:32:43.989"/>
    <p1510:client id="{76A2A75A-E86A-4299-AAC8-5FA67B540161}" v="4091" dt="2022-05-06T02:17:09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70" autoAdjust="0"/>
  </p:normalViewPr>
  <p:slideViewPr>
    <p:cSldViewPr snapToGrid="0">
      <p:cViewPr varScale="1">
        <p:scale>
          <a:sx n="87" d="100"/>
          <a:sy n="87" d="100"/>
        </p:scale>
        <p:origin x="147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Sobecks" userId="2125034943959768" providerId="LiveId" clId="{76A2A75A-E86A-4299-AAC8-5FA67B540161}"/>
    <pc:docChg chg="undo redo custSel addSld delSld modSld sldOrd modSection modShowInfo">
      <pc:chgData name="Casey Sobecks" userId="2125034943959768" providerId="LiveId" clId="{76A2A75A-E86A-4299-AAC8-5FA67B540161}" dt="2022-05-06T02:53:04.775" v="23270" actId="403"/>
      <pc:docMkLst>
        <pc:docMk/>
      </pc:docMkLst>
      <pc:sldChg chg="modSp mod modTransition">
        <pc:chgData name="Casey Sobecks" userId="2125034943959768" providerId="LiveId" clId="{76A2A75A-E86A-4299-AAC8-5FA67B540161}" dt="2022-05-03T22:57:48.067" v="14609"/>
        <pc:sldMkLst>
          <pc:docMk/>
          <pc:sldMk cId="2465807299" sldId="379"/>
        </pc:sldMkLst>
        <pc:spChg chg="mod">
          <ac:chgData name="Casey Sobecks" userId="2125034943959768" providerId="LiveId" clId="{76A2A75A-E86A-4299-AAC8-5FA67B540161}" dt="2022-05-03T00:44:20.465" v="14090" actId="20577"/>
          <ac:spMkLst>
            <pc:docMk/>
            <pc:sldMk cId="2465807299" sldId="379"/>
            <ac:spMk id="3" creationId="{40095AE9-4E62-416D-B8DA-F240C664F13B}"/>
          </ac:spMkLst>
        </pc:spChg>
      </pc:sldChg>
      <pc:sldChg chg="modSp mod modTransition">
        <pc:chgData name="Casey Sobecks" userId="2125034943959768" providerId="LiveId" clId="{76A2A75A-E86A-4299-AAC8-5FA67B540161}" dt="2022-05-03T22:57:48.067" v="14609"/>
        <pc:sldMkLst>
          <pc:docMk/>
          <pc:sldMk cId="720485624" sldId="380"/>
        </pc:sldMkLst>
        <pc:spChg chg="mod">
          <ac:chgData name="Casey Sobecks" userId="2125034943959768" providerId="LiveId" clId="{76A2A75A-E86A-4299-AAC8-5FA67B540161}" dt="2022-05-02T02:30:36.803" v="9576" actId="113"/>
          <ac:spMkLst>
            <pc:docMk/>
            <pc:sldMk cId="720485624" sldId="380"/>
            <ac:spMk id="3" creationId="{448C25A5-B843-4E29-B6C2-B8DC08AD7C6C}"/>
          </ac:spMkLst>
        </pc:spChg>
      </pc:sldChg>
      <pc:sldChg chg="addSp modSp mod modTransition modAnim">
        <pc:chgData name="Casey Sobecks" userId="2125034943959768" providerId="LiveId" clId="{76A2A75A-E86A-4299-AAC8-5FA67B540161}" dt="2022-05-04T23:48:07.728" v="20137" actId="1076"/>
        <pc:sldMkLst>
          <pc:docMk/>
          <pc:sldMk cId="1136984928" sldId="381"/>
        </pc:sldMkLst>
        <pc:spChg chg="mod">
          <ac:chgData name="Casey Sobecks" userId="2125034943959768" providerId="LiveId" clId="{76A2A75A-E86A-4299-AAC8-5FA67B540161}" dt="2022-05-01T18:28:36.640" v="450" actId="20577"/>
          <ac:spMkLst>
            <pc:docMk/>
            <pc:sldMk cId="1136984928" sldId="381"/>
            <ac:spMk id="2" creationId="{3AF4F411-8778-470E-A50A-D5CAC92B7B62}"/>
          </ac:spMkLst>
        </pc:spChg>
        <pc:spChg chg="mod">
          <ac:chgData name="Casey Sobecks" userId="2125034943959768" providerId="LiveId" clId="{76A2A75A-E86A-4299-AAC8-5FA67B540161}" dt="2022-05-04T23:47:31.396" v="20131" actId="20577"/>
          <ac:spMkLst>
            <pc:docMk/>
            <pc:sldMk cId="1136984928" sldId="381"/>
            <ac:spMk id="3" creationId="{BD8D631E-D334-483E-AF66-F04EE3070E13}"/>
          </ac:spMkLst>
        </pc:spChg>
        <pc:spChg chg="add mod">
          <ac:chgData name="Casey Sobecks" userId="2125034943959768" providerId="LiveId" clId="{76A2A75A-E86A-4299-AAC8-5FA67B540161}" dt="2022-05-04T23:47:58.715" v="20134" actId="1076"/>
          <ac:spMkLst>
            <pc:docMk/>
            <pc:sldMk cId="1136984928" sldId="381"/>
            <ac:spMk id="4" creationId="{4C6BF6A5-532B-CF71-ED35-B011734F7D63}"/>
          </ac:spMkLst>
        </pc:spChg>
        <pc:picChg chg="add mod">
          <ac:chgData name="Casey Sobecks" userId="2125034943959768" providerId="LiveId" clId="{76A2A75A-E86A-4299-AAC8-5FA67B540161}" dt="2022-05-04T23:48:06.009" v="20136" actId="1076"/>
          <ac:picMkLst>
            <pc:docMk/>
            <pc:sldMk cId="1136984928" sldId="381"/>
            <ac:picMk id="1026" creationId="{A1CA93BF-0746-0F4E-76EE-13FEB7617EAF}"/>
          </ac:picMkLst>
        </pc:picChg>
        <pc:picChg chg="add mod">
          <ac:chgData name="Casey Sobecks" userId="2125034943959768" providerId="LiveId" clId="{76A2A75A-E86A-4299-AAC8-5FA67B540161}" dt="2022-05-04T23:48:07.728" v="20137" actId="1076"/>
          <ac:picMkLst>
            <pc:docMk/>
            <pc:sldMk cId="1136984928" sldId="381"/>
            <ac:picMk id="1028" creationId="{2EE18F33-81B9-E7FA-D824-9B1A7EA4CA90}"/>
          </ac:picMkLst>
        </pc:picChg>
        <pc:picChg chg="add mod">
          <ac:chgData name="Casey Sobecks" userId="2125034943959768" providerId="LiveId" clId="{76A2A75A-E86A-4299-AAC8-5FA67B540161}" dt="2022-05-04T23:48:03.716" v="20135" actId="1076"/>
          <ac:picMkLst>
            <pc:docMk/>
            <pc:sldMk cId="1136984928" sldId="381"/>
            <ac:picMk id="1030" creationId="{CCF90A5E-A209-B6BC-820A-930C1A83AB98}"/>
          </ac:picMkLst>
        </pc:picChg>
      </pc:sldChg>
      <pc:sldChg chg="addSp modSp mod modTransition modAnim modNotesTx">
        <pc:chgData name="Casey Sobecks" userId="2125034943959768" providerId="LiveId" clId="{76A2A75A-E86A-4299-AAC8-5FA67B540161}" dt="2022-05-05T01:36:22.790" v="20181" actId="12"/>
        <pc:sldMkLst>
          <pc:docMk/>
          <pc:sldMk cId="2630556829" sldId="382"/>
        </pc:sldMkLst>
        <pc:spChg chg="mod">
          <ac:chgData name="Casey Sobecks" userId="2125034943959768" providerId="LiveId" clId="{76A2A75A-E86A-4299-AAC8-5FA67B540161}" dt="2022-05-01T21:02:44.848" v="4186" actId="20577"/>
          <ac:spMkLst>
            <pc:docMk/>
            <pc:sldMk cId="2630556829" sldId="382"/>
            <ac:spMk id="2" creationId="{3AF4F411-8778-470E-A50A-D5CAC92B7B62}"/>
          </ac:spMkLst>
        </pc:spChg>
        <pc:spChg chg="mod">
          <ac:chgData name="Casey Sobecks" userId="2125034943959768" providerId="LiveId" clId="{76A2A75A-E86A-4299-AAC8-5FA67B540161}" dt="2022-05-03T23:23:06.600" v="15329" actId="20577"/>
          <ac:spMkLst>
            <pc:docMk/>
            <pc:sldMk cId="2630556829" sldId="382"/>
            <ac:spMk id="3" creationId="{BD8D631E-D334-483E-AF66-F04EE3070E13}"/>
          </ac:spMkLst>
        </pc:spChg>
        <pc:spChg chg="add mod">
          <ac:chgData name="Casey Sobecks" userId="2125034943959768" providerId="LiveId" clId="{76A2A75A-E86A-4299-AAC8-5FA67B540161}" dt="2022-05-05T01:36:22.790" v="20181" actId="12"/>
          <ac:spMkLst>
            <pc:docMk/>
            <pc:sldMk cId="2630556829" sldId="382"/>
            <ac:spMk id="4" creationId="{E4D49C0E-1756-E141-A6FF-0ABB19114F08}"/>
          </ac:spMkLst>
        </pc:spChg>
      </pc:sldChg>
      <pc:sldChg chg="del">
        <pc:chgData name="Casey Sobecks" userId="2125034943959768" providerId="LiveId" clId="{76A2A75A-E86A-4299-AAC8-5FA67B540161}" dt="2022-05-02T02:30:55.682" v="9579" actId="47"/>
        <pc:sldMkLst>
          <pc:docMk/>
          <pc:sldMk cId="1958832182" sldId="383"/>
        </pc:sldMkLst>
      </pc:sldChg>
      <pc:sldChg chg="addSp delSp modSp del mod modTransition">
        <pc:chgData name="Casey Sobecks" userId="2125034943959768" providerId="LiveId" clId="{76A2A75A-E86A-4299-AAC8-5FA67B540161}" dt="2022-05-04T06:18:13.726" v="19248" actId="47"/>
        <pc:sldMkLst>
          <pc:docMk/>
          <pc:sldMk cId="12996861" sldId="384"/>
        </pc:sldMkLst>
        <pc:spChg chg="mod">
          <ac:chgData name="Casey Sobecks" userId="2125034943959768" providerId="LiveId" clId="{76A2A75A-E86A-4299-AAC8-5FA67B540161}" dt="2022-05-02T03:50:16.566" v="12607" actId="20577"/>
          <ac:spMkLst>
            <pc:docMk/>
            <pc:sldMk cId="12996861" sldId="384"/>
            <ac:spMk id="2" creationId="{3AF4F411-8778-470E-A50A-D5CAC92B7B62}"/>
          </ac:spMkLst>
        </pc:spChg>
        <pc:spChg chg="add del mod">
          <ac:chgData name="Casey Sobecks" userId="2125034943959768" providerId="LiveId" clId="{76A2A75A-E86A-4299-AAC8-5FA67B540161}" dt="2022-05-02T03:53:28.948" v="12849" actId="20577"/>
          <ac:spMkLst>
            <pc:docMk/>
            <pc:sldMk cId="12996861" sldId="384"/>
            <ac:spMk id="3" creationId="{BD8D631E-D334-483E-AF66-F04EE3070E13}"/>
          </ac:spMkLst>
        </pc:spChg>
        <pc:picChg chg="add del mod">
          <ac:chgData name="Casey Sobecks" userId="2125034943959768" providerId="LiveId" clId="{76A2A75A-E86A-4299-AAC8-5FA67B540161}" dt="2022-05-02T03:51:22.223" v="12614"/>
          <ac:picMkLst>
            <pc:docMk/>
            <pc:sldMk cId="12996861" sldId="384"/>
            <ac:picMk id="5" creationId="{0162E91F-F622-C7F7-BCC3-94F51D51E6F5}"/>
          </ac:picMkLst>
        </pc:picChg>
        <pc:picChg chg="add mod ord">
          <ac:chgData name="Casey Sobecks" userId="2125034943959768" providerId="LiveId" clId="{76A2A75A-E86A-4299-AAC8-5FA67B540161}" dt="2022-05-02T03:53:41.568" v="12853" actId="1076"/>
          <ac:picMkLst>
            <pc:docMk/>
            <pc:sldMk cId="12996861" sldId="384"/>
            <ac:picMk id="7" creationId="{19E287F9-2BCB-AA7E-3B50-521764DCB8C9}"/>
          </ac:picMkLst>
        </pc:picChg>
      </pc:sldChg>
      <pc:sldChg chg="modSp add del mod modTransition modAnim modNotesTx">
        <pc:chgData name="Casey Sobecks" userId="2125034943959768" providerId="LiveId" clId="{76A2A75A-E86A-4299-AAC8-5FA67B540161}" dt="2022-05-05T03:43:17.659" v="22140" actId="20577"/>
        <pc:sldMkLst>
          <pc:docMk/>
          <pc:sldMk cId="1195787470" sldId="385"/>
        </pc:sldMkLst>
        <pc:spChg chg="mod">
          <ac:chgData name="Casey Sobecks" userId="2125034943959768" providerId="LiveId" clId="{76A2A75A-E86A-4299-AAC8-5FA67B540161}" dt="2022-05-04T06:25:39.630" v="19676" actId="20577"/>
          <ac:spMkLst>
            <pc:docMk/>
            <pc:sldMk cId="1195787470" sldId="385"/>
            <ac:spMk id="3" creationId="{BD8D631E-D334-483E-AF66-F04EE3070E13}"/>
          </ac:spMkLst>
        </pc:spChg>
      </pc:sldChg>
      <pc:sldChg chg="modSp del mod modTransition">
        <pc:chgData name="Casey Sobecks" userId="2125034943959768" providerId="LiveId" clId="{76A2A75A-E86A-4299-AAC8-5FA67B540161}" dt="2022-05-04T06:26:47.582" v="19679" actId="47"/>
        <pc:sldMkLst>
          <pc:docMk/>
          <pc:sldMk cId="1802402608" sldId="386"/>
        </pc:sldMkLst>
        <pc:spChg chg="mod">
          <ac:chgData name="Casey Sobecks" userId="2125034943959768" providerId="LiveId" clId="{76A2A75A-E86A-4299-AAC8-5FA67B540161}" dt="2022-05-03T23:05:03.188" v="14731" actId="1076"/>
          <ac:spMkLst>
            <pc:docMk/>
            <pc:sldMk cId="1802402608" sldId="386"/>
            <ac:spMk id="3" creationId="{BD8D631E-D334-483E-AF66-F04EE3070E13}"/>
          </ac:spMkLst>
        </pc:spChg>
      </pc:sldChg>
      <pc:sldChg chg="modTransition">
        <pc:chgData name="Casey Sobecks" userId="2125034943959768" providerId="LiveId" clId="{76A2A75A-E86A-4299-AAC8-5FA67B540161}" dt="2022-05-03T22:57:48.067" v="14609"/>
        <pc:sldMkLst>
          <pc:docMk/>
          <pc:sldMk cId="603216277" sldId="387"/>
        </pc:sldMkLst>
      </pc:sldChg>
      <pc:sldChg chg="addSp delSp modSp mod ord modTransition">
        <pc:chgData name="Casey Sobecks" userId="2125034943959768" providerId="LiveId" clId="{76A2A75A-E86A-4299-AAC8-5FA67B540161}" dt="2022-05-06T02:53:04.775" v="23270" actId="403"/>
        <pc:sldMkLst>
          <pc:docMk/>
          <pc:sldMk cId="1344557927" sldId="388"/>
        </pc:sldMkLst>
        <pc:spChg chg="mod">
          <ac:chgData name="Casey Sobecks" userId="2125034943959768" providerId="LiveId" clId="{76A2A75A-E86A-4299-AAC8-5FA67B540161}" dt="2022-05-06T02:53:04.775" v="23270" actId="403"/>
          <ac:spMkLst>
            <pc:docMk/>
            <pc:sldMk cId="1344557927" sldId="388"/>
            <ac:spMk id="3" creationId="{AC78C913-183E-46F9-9748-F3EF57753C2C}"/>
          </ac:spMkLst>
        </pc:spChg>
        <pc:picChg chg="add del mod">
          <ac:chgData name="Casey Sobecks" userId="2125034943959768" providerId="LiveId" clId="{76A2A75A-E86A-4299-AAC8-5FA67B540161}" dt="2022-05-02T04:04:27.978" v="13636"/>
          <ac:picMkLst>
            <pc:docMk/>
            <pc:sldMk cId="1344557927" sldId="388"/>
            <ac:picMk id="11" creationId="{C0051CE3-1144-750C-DA6D-0A448F896F57}"/>
          </ac:picMkLst>
        </pc:picChg>
        <pc:picChg chg="add mod">
          <ac:chgData name="Casey Sobecks" userId="2125034943959768" providerId="LiveId" clId="{76A2A75A-E86A-4299-AAC8-5FA67B540161}" dt="2022-05-01T18:07:16.746" v="83" actId="1076"/>
          <ac:picMkLst>
            <pc:docMk/>
            <pc:sldMk cId="1344557927" sldId="388"/>
            <ac:picMk id="1026" creationId="{9C05B395-5F33-67F3-DE91-8C8BC65F6A27}"/>
          </ac:picMkLst>
        </pc:picChg>
        <pc:picChg chg="add mod">
          <ac:chgData name="Casey Sobecks" userId="2125034943959768" providerId="LiveId" clId="{76A2A75A-E86A-4299-AAC8-5FA67B540161}" dt="2022-05-01T18:07:29.872" v="85" actId="1076"/>
          <ac:picMkLst>
            <pc:docMk/>
            <pc:sldMk cId="1344557927" sldId="388"/>
            <ac:picMk id="1028" creationId="{8C82752F-1CF1-8C5D-9F49-D7626281B2D0}"/>
          </ac:picMkLst>
        </pc:picChg>
        <pc:picChg chg="add mod">
          <ac:chgData name="Casey Sobecks" userId="2125034943959768" providerId="LiveId" clId="{76A2A75A-E86A-4299-AAC8-5FA67B540161}" dt="2022-05-02T04:05:21.610" v="13768" actId="1076"/>
          <ac:picMkLst>
            <pc:docMk/>
            <pc:sldMk cId="1344557927" sldId="388"/>
            <ac:picMk id="1030" creationId="{6E6D2E8B-5080-A644-D9EB-536A26378231}"/>
          </ac:picMkLst>
        </pc:picChg>
        <pc:picChg chg="add mod">
          <ac:chgData name="Casey Sobecks" userId="2125034943959768" providerId="LiveId" clId="{76A2A75A-E86A-4299-AAC8-5FA67B540161}" dt="2022-05-02T04:05:22.710" v="13769" actId="1076"/>
          <ac:picMkLst>
            <pc:docMk/>
            <pc:sldMk cId="1344557927" sldId="388"/>
            <ac:picMk id="1032" creationId="{A7706B07-86B4-2793-5E3D-AECDCD11D4D8}"/>
          </ac:picMkLst>
        </pc:picChg>
        <pc:picChg chg="add mod">
          <ac:chgData name="Casey Sobecks" userId="2125034943959768" providerId="LiveId" clId="{76A2A75A-E86A-4299-AAC8-5FA67B540161}" dt="2022-05-02T04:05:25.488" v="13770" actId="1076"/>
          <ac:picMkLst>
            <pc:docMk/>
            <pc:sldMk cId="1344557927" sldId="388"/>
            <ac:picMk id="1034" creationId="{97A9D213-17A9-2F13-F247-A6F67485B41F}"/>
          </ac:picMkLst>
        </pc:picChg>
        <pc:picChg chg="add del mod">
          <ac:chgData name="Casey Sobecks" userId="2125034943959768" providerId="LiveId" clId="{76A2A75A-E86A-4299-AAC8-5FA67B540161}" dt="2022-05-02T04:04:28.355" v="13637" actId="21"/>
          <ac:picMkLst>
            <pc:docMk/>
            <pc:sldMk cId="1344557927" sldId="388"/>
            <ac:picMk id="1036" creationId="{A457A0AF-0E4E-B74B-CC90-3EB81C6C4414}"/>
          </ac:picMkLst>
        </pc:picChg>
        <pc:picChg chg="add mod">
          <ac:chgData name="Casey Sobecks" userId="2125034943959768" providerId="LiveId" clId="{76A2A75A-E86A-4299-AAC8-5FA67B540161}" dt="2022-05-02T04:04:08.867" v="13633" actId="1076"/>
          <ac:picMkLst>
            <pc:docMk/>
            <pc:sldMk cId="1344557927" sldId="388"/>
            <ac:picMk id="1038" creationId="{9428A7B6-9125-16CF-6C9D-776A565966DC}"/>
          </ac:picMkLst>
        </pc:picChg>
      </pc:sldChg>
      <pc:sldChg chg="modSp add mod modTransition">
        <pc:chgData name="Casey Sobecks" userId="2125034943959768" providerId="LiveId" clId="{76A2A75A-E86A-4299-AAC8-5FA67B540161}" dt="2022-05-03T22:57:48.067" v="14609"/>
        <pc:sldMkLst>
          <pc:docMk/>
          <pc:sldMk cId="986077290" sldId="389"/>
        </pc:sldMkLst>
        <pc:spChg chg="mod">
          <ac:chgData name="Casey Sobecks" userId="2125034943959768" providerId="LiveId" clId="{76A2A75A-E86A-4299-AAC8-5FA67B540161}" dt="2022-05-02T02:30:41.464" v="9577"/>
          <ac:spMkLst>
            <pc:docMk/>
            <pc:sldMk cId="986077290" sldId="389"/>
            <ac:spMk id="3" creationId="{448C25A5-B843-4E29-B6C2-B8DC08AD7C6C}"/>
          </ac:spMkLst>
        </pc:spChg>
      </pc:sldChg>
      <pc:sldChg chg="modSp add mod modTransition">
        <pc:chgData name="Casey Sobecks" userId="2125034943959768" providerId="LiveId" clId="{76A2A75A-E86A-4299-AAC8-5FA67B540161}" dt="2022-05-03T22:57:48.067" v="14609"/>
        <pc:sldMkLst>
          <pc:docMk/>
          <pc:sldMk cId="1594194211" sldId="390"/>
        </pc:sldMkLst>
        <pc:spChg chg="mod">
          <ac:chgData name="Casey Sobecks" userId="2125034943959768" providerId="LiveId" clId="{76A2A75A-E86A-4299-AAC8-5FA67B540161}" dt="2022-05-02T02:30:47.605" v="9578"/>
          <ac:spMkLst>
            <pc:docMk/>
            <pc:sldMk cId="1594194211" sldId="390"/>
            <ac:spMk id="3" creationId="{448C25A5-B843-4E29-B6C2-B8DC08AD7C6C}"/>
          </ac:spMkLst>
        </pc:spChg>
      </pc:sldChg>
      <pc:sldChg chg="modSp add mod ord modTransition">
        <pc:chgData name="Casey Sobecks" userId="2125034943959768" providerId="LiveId" clId="{76A2A75A-E86A-4299-AAC8-5FA67B540161}" dt="2022-05-03T22:57:48.067" v="14609"/>
        <pc:sldMkLst>
          <pc:docMk/>
          <pc:sldMk cId="4039106961" sldId="391"/>
        </pc:sldMkLst>
        <pc:spChg chg="mod">
          <ac:chgData name="Casey Sobecks" userId="2125034943959768" providerId="LiveId" clId="{76A2A75A-E86A-4299-AAC8-5FA67B540161}" dt="2022-05-01T23:23:13.346" v="8161" actId="20577"/>
          <ac:spMkLst>
            <pc:docMk/>
            <pc:sldMk cId="4039106961" sldId="391"/>
            <ac:spMk id="3" creationId="{448C25A5-B843-4E29-B6C2-B8DC08AD7C6C}"/>
          </ac:spMkLst>
        </pc:spChg>
      </pc:sldChg>
      <pc:sldChg chg="modSp add mod modTransition">
        <pc:chgData name="Casey Sobecks" userId="2125034943959768" providerId="LiveId" clId="{76A2A75A-E86A-4299-AAC8-5FA67B540161}" dt="2022-05-03T22:57:48.067" v="14609"/>
        <pc:sldMkLst>
          <pc:docMk/>
          <pc:sldMk cId="3790054754" sldId="392"/>
        </pc:sldMkLst>
        <pc:spChg chg="mod">
          <ac:chgData name="Casey Sobecks" userId="2125034943959768" providerId="LiveId" clId="{76A2A75A-E86A-4299-AAC8-5FA67B540161}" dt="2022-05-02T02:30:58.831" v="9580"/>
          <ac:spMkLst>
            <pc:docMk/>
            <pc:sldMk cId="3790054754" sldId="392"/>
            <ac:spMk id="3" creationId="{448C25A5-B843-4E29-B6C2-B8DC08AD7C6C}"/>
          </ac:spMkLst>
        </pc:spChg>
      </pc:sldChg>
      <pc:sldChg chg="modSp add mod modTransition">
        <pc:chgData name="Casey Sobecks" userId="2125034943959768" providerId="LiveId" clId="{76A2A75A-E86A-4299-AAC8-5FA67B540161}" dt="2022-05-03T22:57:48.067" v="14609"/>
        <pc:sldMkLst>
          <pc:docMk/>
          <pc:sldMk cId="2094368185" sldId="393"/>
        </pc:sldMkLst>
        <pc:spChg chg="mod">
          <ac:chgData name="Casey Sobecks" userId="2125034943959768" providerId="LiveId" clId="{76A2A75A-E86A-4299-AAC8-5FA67B540161}" dt="2022-05-02T02:31:04.141" v="9581"/>
          <ac:spMkLst>
            <pc:docMk/>
            <pc:sldMk cId="2094368185" sldId="393"/>
            <ac:spMk id="3" creationId="{448C25A5-B843-4E29-B6C2-B8DC08AD7C6C}"/>
          </ac:spMkLst>
        </pc:spChg>
      </pc:sldChg>
      <pc:sldChg chg="addSp modSp new del mod modTransition modAnim">
        <pc:chgData name="Casey Sobecks" userId="2125034943959768" providerId="LiveId" clId="{76A2A75A-E86A-4299-AAC8-5FA67B540161}" dt="2022-05-04T22:59:42.551" v="19955" actId="2696"/>
        <pc:sldMkLst>
          <pc:docMk/>
          <pc:sldMk cId="3424149945" sldId="394"/>
        </pc:sldMkLst>
        <pc:spChg chg="mod">
          <ac:chgData name="Casey Sobecks" userId="2125034943959768" providerId="LiveId" clId="{76A2A75A-E86A-4299-AAC8-5FA67B540161}" dt="2022-05-01T18:29:29.286" v="546" actId="20577"/>
          <ac:spMkLst>
            <pc:docMk/>
            <pc:sldMk cId="3424149945" sldId="394"/>
            <ac:spMk id="2" creationId="{3FA5D742-6003-B9C9-98E4-3D09AF48BC2D}"/>
          </ac:spMkLst>
        </pc:spChg>
        <pc:spChg chg="mod">
          <ac:chgData name="Casey Sobecks" userId="2125034943959768" providerId="LiveId" clId="{76A2A75A-E86A-4299-AAC8-5FA67B540161}" dt="2022-05-03T22:24:51.303" v="14448" actId="20577"/>
          <ac:spMkLst>
            <pc:docMk/>
            <pc:sldMk cId="3424149945" sldId="394"/>
            <ac:spMk id="3" creationId="{7AFC4753-4094-CCD3-05BD-450DC6E60DF6}"/>
          </ac:spMkLst>
        </pc:spChg>
        <pc:spChg chg="add mod">
          <ac:chgData name="Casey Sobecks" userId="2125034943959768" providerId="LiveId" clId="{76A2A75A-E86A-4299-AAC8-5FA67B540161}" dt="2022-05-03T23:22:07.777" v="15308" actId="20577"/>
          <ac:spMkLst>
            <pc:docMk/>
            <pc:sldMk cId="3424149945" sldId="394"/>
            <ac:spMk id="4" creationId="{C79FBF98-4BF7-5646-393F-295552F7E2C6}"/>
          </ac:spMkLst>
        </pc:spChg>
        <pc:picChg chg="add mod">
          <ac:chgData name="Casey Sobecks" userId="2125034943959768" providerId="LiveId" clId="{76A2A75A-E86A-4299-AAC8-5FA67B540161}" dt="2022-05-03T00:54:39.958" v="14122" actId="1076"/>
          <ac:picMkLst>
            <pc:docMk/>
            <pc:sldMk cId="3424149945" sldId="394"/>
            <ac:picMk id="5" creationId="{EB97AE16-C925-09AF-0FDD-47FD5777F985}"/>
          </ac:picMkLst>
        </pc:picChg>
        <pc:picChg chg="add mod">
          <ac:chgData name="Casey Sobecks" userId="2125034943959768" providerId="LiveId" clId="{76A2A75A-E86A-4299-AAC8-5FA67B540161}" dt="2022-05-03T00:54:28.365" v="14121" actId="1076"/>
          <ac:picMkLst>
            <pc:docMk/>
            <pc:sldMk cId="3424149945" sldId="394"/>
            <ac:picMk id="7" creationId="{D919C51E-2060-33BF-CCF6-710D97647A03}"/>
          </ac:picMkLst>
        </pc:picChg>
      </pc:sldChg>
      <pc:sldChg chg="addSp delSp modSp new mod modTransition modAnim modNotesTx">
        <pc:chgData name="Casey Sobecks" userId="2125034943959768" providerId="LiveId" clId="{76A2A75A-E86A-4299-AAC8-5FA67B540161}" dt="2022-05-05T01:41:00.333" v="20206" actId="14100"/>
        <pc:sldMkLst>
          <pc:docMk/>
          <pc:sldMk cId="991222091" sldId="395"/>
        </pc:sldMkLst>
        <pc:spChg chg="mod">
          <ac:chgData name="Casey Sobecks" userId="2125034943959768" providerId="LiveId" clId="{76A2A75A-E86A-4299-AAC8-5FA67B540161}" dt="2022-05-01T18:45:00.481" v="968" actId="20577"/>
          <ac:spMkLst>
            <pc:docMk/>
            <pc:sldMk cId="991222091" sldId="395"/>
            <ac:spMk id="2" creationId="{6924EF57-925A-FADF-3492-A0ACE5A5CEDC}"/>
          </ac:spMkLst>
        </pc:spChg>
        <pc:spChg chg="mod">
          <ac:chgData name="Casey Sobecks" userId="2125034943959768" providerId="LiveId" clId="{76A2A75A-E86A-4299-AAC8-5FA67B540161}" dt="2022-05-05T01:41:00.333" v="20206" actId="14100"/>
          <ac:spMkLst>
            <pc:docMk/>
            <pc:sldMk cId="991222091" sldId="395"/>
            <ac:spMk id="3" creationId="{BF451803-FFBB-80DE-0DAB-93BBA8BAC098}"/>
          </ac:spMkLst>
        </pc:spChg>
        <pc:spChg chg="add mod">
          <ac:chgData name="Casey Sobecks" userId="2125034943959768" providerId="LiveId" clId="{76A2A75A-E86A-4299-AAC8-5FA67B540161}" dt="2022-05-04T22:58:36.278" v="19946"/>
          <ac:spMkLst>
            <pc:docMk/>
            <pc:sldMk cId="991222091" sldId="395"/>
            <ac:spMk id="4" creationId="{111EEEE8-960A-28C4-741B-6731C1EF7FA4}"/>
          </ac:spMkLst>
        </pc:spChg>
        <pc:spChg chg="add del mod">
          <ac:chgData name="Casey Sobecks" userId="2125034943959768" providerId="LiveId" clId="{76A2A75A-E86A-4299-AAC8-5FA67B540161}" dt="2022-05-01T18:57:43.654" v="1285"/>
          <ac:spMkLst>
            <pc:docMk/>
            <pc:sldMk cId="991222091" sldId="395"/>
            <ac:spMk id="6" creationId="{C7DFFA3C-9A5D-30E7-63CB-ED2545FD9320}"/>
          </ac:spMkLst>
        </pc:spChg>
        <pc:spChg chg="add mod">
          <ac:chgData name="Casey Sobecks" userId="2125034943959768" providerId="LiveId" clId="{76A2A75A-E86A-4299-AAC8-5FA67B540161}" dt="2022-05-04T22:53:16.097" v="19860" actId="571"/>
          <ac:spMkLst>
            <pc:docMk/>
            <pc:sldMk cId="991222091" sldId="395"/>
            <ac:spMk id="11" creationId="{7A131A0B-C949-8C03-229B-73A6D2B668E2}"/>
          </ac:spMkLst>
        </pc:spChg>
        <pc:grpChg chg="add mod">
          <ac:chgData name="Casey Sobecks" userId="2125034943959768" providerId="LiveId" clId="{76A2A75A-E86A-4299-AAC8-5FA67B540161}" dt="2022-05-04T22:59:29.745" v="19950" actId="1076"/>
          <ac:grpSpMkLst>
            <pc:docMk/>
            <pc:sldMk cId="991222091" sldId="395"/>
            <ac:grpSpMk id="10" creationId="{FD4200A1-6BDC-A10D-F674-2926BC45B612}"/>
          </ac:grpSpMkLst>
        </pc:grpChg>
        <pc:picChg chg="add del mod">
          <ac:chgData name="Casey Sobecks" userId="2125034943959768" providerId="LiveId" clId="{76A2A75A-E86A-4299-AAC8-5FA67B540161}" dt="2022-05-04T22:49:04.074" v="19761" actId="478"/>
          <ac:picMkLst>
            <pc:docMk/>
            <pc:sldMk cId="991222091" sldId="395"/>
            <ac:picMk id="5" creationId="{D06116E3-4D6C-3207-D7E1-C6A050B10F2A}"/>
          </ac:picMkLst>
        </pc:picChg>
        <pc:picChg chg="add mod">
          <ac:chgData name="Casey Sobecks" userId="2125034943959768" providerId="LiveId" clId="{76A2A75A-E86A-4299-AAC8-5FA67B540161}" dt="2022-05-04T22:59:29.745" v="19950" actId="1076"/>
          <ac:picMkLst>
            <pc:docMk/>
            <pc:sldMk cId="991222091" sldId="395"/>
            <ac:picMk id="7" creationId="{3FA1E97B-A4B6-CF5A-E588-14D5B8664ECD}"/>
          </ac:picMkLst>
        </pc:picChg>
        <pc:picChg chg="add mod">
          <ac:chgData name="Casey Sobecks" userId="2125034943959768" providerId="LiveId" clId="{76A2A75A-E86A-4299-AAC8-5FA67B540161}" dt="2022-05-04T22:59:34.080" v="19952" actId="14100"/>
          <ac:picMkLst>
            <pc:docMk/>
            <pc:sldMk cId="991222091" sldId="395"/>
            <ac:picMk id="8" creationId="{B7FEE1F7-0B92-2315-615B-A2286EFE5C9B}"/>
          </ac:picMkLst>
        </pc:picChg>
        <pc:picChg chg="add mod">
          <ac:chgData name="Casey Sobecks" userId="2125034943959768" providerId="LiveId" clId="{76A2A75A-E86A-4299-AAC8-5FA67B540161}" dt="2022-05-04T22:59:38.356" v="19954" actId="14100"/>
          <ac:picMkLst>
            <pc:docMk/>
            <pc:sldMk cId="991222091" sldId="395"/>
            <ac:picMk id="9" creationId="{C3462D21-527C-C140-DD99-5B065001C968}"/>
          </ac:picMkLst>
        </pc:picChg>
        <pc:picChg chg="add mod">
          <ac:chgData name="Casey Sobecks" userId="2125034943959768" providerId="LiveId" clId="{76A2A75A-E86A-4299-AAC8-5FA67B540161}" dt="2022-05-04T22:53:16.097" v="19860" actId="571"/>
          <ac:picMkLst>
            <pc:docMk/>
            <pc:sldMk cId="991222091" sldId="395"/>
            <ac:picMk id="12" creationId="{775A7330-5E41-1B79-FB81-1E5567E521C0}"/>
          </ac:picMkLst>
        </pc:picChg>
        <pc:picChg chg="add mod">
          <ac:chgData name="Casey Sobecks" userId="2125034943959768" providerId="LiveId" clId="{76A2A75A-E86A-4299-AAC8-5FA67B540161}" dt="2022-05-04T22:53:16.097" v="19860" actId="571"/>
          <ac:picMkLst>
            <pc:docMk/>
            <pc:sldMk cId="991222091" sldId="395"/>
            <ac:picMk id="13" creationId="{A32D01F1-94FA-8FFF-5A48-A877AE904BA3}"/>
          </ac:picMkLst>
        </pc:picChg>
        <pc:picChg chg="add mod">
          <ac:chgData name="Casey Sobecks" userId="2125034943959768" providerId="LiveId" clId="{76A2A75A-E86A-4299-AAC8-5FA67B540161}" dt="2022-05-04T22:59:29.745" v="19950" actId="1076"/>
          <ac:picMkLst>
            <pc:docMk/>
            <pc:sldMk cId="991222091" sldId="395"/>
            <ac:picMk id="2050" creationId="{43EFD3B9-1BB2-1DEF-3483-2A26CCE2B981}"/>
          </ac:picMkLst>
        </pc:picChg>
      </pc:sldChg>
      <pc:sldChg chg="addSp delSp modSp new mod modTransition modAnim modNotesTx">
        <pc:chgData name="Casey Sobecks" userId="2125034943959768" providerId="LiveId" clId="{76A2A75A-E86A-4299-AAC8-5FA67B540161}" dt="2022-05-04T23:14:35.441" v="19970" actId="14"/>
        <pc:sldMkLst>
          <pc:docMk/>
          <pc:sldMk cId="3298674550" sldId="396"/>
        </pc:sldMkLst>
        <pc:spChg chg="mod">
          <ac:chgData name="Casey Sobecks" userId="2125034943959768" providerId="LiveId" clId="{76A2A75A-E86A-4299-AAC8-5FA67B540161}" dt="2022-05-04T04:53:35.748" v="16709" actId="1076"/>
          <ac:spMkLst>
            <pc:docMk/>
            <pc:sldMk cId="3298674550" sldId="396"/>
            <ac:spMk id="2" creationId="{54EA6FF9-2133-0DD8-0CBF-B8E26CF4958D}"/>
          </ac:spMkLst>
        </pc:spChg>
        <pc:spChg chg="mod">
          <ac:chgData name="Casey Sobecks" userId="2125034943959768" providerId="LiveId" clId="{76A2A75A-E86A-4299-AAC8-5FA67B540161}" dt="2022-05-04T23:14:35.441" v="19970" actId="14"/>
          <ac:spMkLst>
            <pc:docMk/>
            <pc:sldMk cId="3298674550" sldId="396"/>
            <ac:spMk id="3" creationId="{3118F1DB-0CB8-0FB0-7757-3AB4D639EC62}"/>
          </ac:spMkLst>
        </pc:spChg>
        <pc:spChg chg="add mod">
          <ac:chgData name="Casey Sobecks" userId="2125034943959768" providerId="LiveId" clId="{76A2A75A-E86A-4299-AAC8-5FA67B540161}" dt="2022-05-04T23:00:55.258" v="19963" actId="207"/>
          <ac:spMkLst>
            <pc:docMk/>
            <pc:sldMk cId="3298674550" sldId="396"/>
            <ac:spMk id="4" creationId="{7B2B26BD-2374-4F5C-8FE1-25B5107A9B70}"/>
          </ac:spMkLst>
        </pc:spChg>
        <pc:spChg chg="add del mod">
          <ac:chgData name="Casey Sobecks" userId="2125034943959768" providerId="LiveId" clId="{76A2A75A-E86A-4299-AAC8-5FA67B540161}" dt="2022-05-03T23:00:55.361" v="14656" actId="11529"/>
          <ac:spMkLst>
            <pc:docMk/>
            <pc:sldMk cId="3298674550" sldId="396"/>
            <ac:spMk id="5" creationId="{7B98D890-A9ED-D55F-97C6-A3BB80AB2849}"/>
          </ac:spMkLst>
        </pc:spChg>
        <pc:spChg chg="add mod">
          <ac:chgData name="Casey Sobecks" userId="2125034943959768" providerId="LiveId" clId="{76A2A75A-E86A-4299-AAC8-5FA67B540161}" dt="2022-05-04T04:53:44.810" v="16710" actId="1076"/>
          <ac:spMkLst>
            <pc:docMk/>
            <pc:sldMk cId="3298674550" sldId="396"/>
            <ac:spMk id="5" creationId="{95A4F721-A60D-6D8C-5951-48D59B9AF66E}"/>
          </ac:spMkLst>
        </pc:spChg>
        <pc:spChg chg="add mod">
          <ac:chgData name="Casey Sobecks" userId="2125034943959768" providerId="LiveId" clId="{76A2A75A-E86A-4299-AAC8-5FA67B540161}" dt="2022-05-04T04:53:44.810" v="16710" actId="1076"/>
          <ac:spMkLst>
            <pc:docMk/>
            <pc:sldMk cId="3298674550" sldId="396"/>
            <ac:spMk id="6" creationId="{6BCF3DF2-3ACA-B3BE-C82F-B903233978A3}"/>
          </ac:spMkLst>
        </pc:spChg>
        <pc:spChg chg="add mod">
          <ac:chgData name="Casey Sobecks" userId="2125034943959768" providerId="LiveId" clId="{76A2A75A-E86A-4299-AAC8-5FA67B540161}" dt="2022-05-04T04:53:44.810" v="16710" actId="1076"/>
          <ac:spMkLst>
            <pc:docMk/>
            <pc:sldMk cId="3298674550" sldId="396"/>
            <ac:spMk id="7" creationId="{2EC0DD2D-6AEA-06D4-0150-179F08A3F47F}"/>
          </ac:spMkLst>
        </pc:spChg>
        <pc:spChg chg="add mod">
          <ac:chgData name="Casey Sobecks" userId="2125034943959768" providerId="LiveId" clId="{76A2A75A-E86A-4299-AAC8-5FA67B540161}" dt="2022-05-04T04:53:44.810" v="16710" actId="1076"/>
          <ac:spMkLst>
            <pc:docMk/>
            <pc:sldMk cId="3298674550" sldId="396"/>
            <ac:spMk id="8" creationId="{4783F078-F58E-AF3F-C887-1A891A49DB33}"/>
          </ac:spMkLst>
        </pc:spChg>
        <pc:spChg chg="add mod">
          <ac:chgData name="Casey Sobecks" userId="2125034943959768" providerId="LiveId" clId="{76A2A75A-E86A-4299-AAC8-5FA67B540161}" dt="2022-05-04T04:53:44.810" v="16710" actId="1076"/>
          <ac:spMkLst>
            <pc:docMk/>
            <pc:sldMk cId="3298674550" sldId="396"/>
            <ac:spMk id="9" creationId="{436FF42E-5BCB-3411-AC3B-CE3C18171EDB}"/>
          </ac:spMkLst>
        </pc:spChg>
        <pc:cxnChg chg="add mod">
          <ac:chgData name="Casey Sobecks" userId="2125034943959768" providerId="LiveId" clId="{76A2A75A-E86A-4299-AAC8-5FA67B540161}" dt="2022-05-04T04:53:44.810" v="16710" actId="1076"/>
          <ac:cxnSpMkLst>
            <pc:docMk/>
            <pc:sldMk cId="3298674550" sldId="396"/>
            <ac:cxnSpMk id="10" creationId="{8E35C4DE-CCDD-C4AE-269F-4419EB11B686}"/>
          </ac:cxnSpMkLst>
        </pc:cxnChg>
        <pc:cxnChg chg="add mod">
          <ac:chgData name="Casey Sobecks" userId="2125034943959768" providerId="LiveId" clId="{76A2A75A-E86A-4299-AAC8-5FA67B540161}" dt="2022-05-04T04:53:44.810" v="16710" actId="1076"/>
          <ac:cxnSpMkLst>
            <pc:docMk/>
            <pc:sldMk cId="3298674550" sldId="396"/>
            <ac:cxnSpMk id="11" creationId="{0886F573-F272-878B-5258-A22CAAAA820E}"/>
          </ac:cxnSpMkLst>
        </pc:cxnChg>
        <pc:cxnChg chg="add mod">
          <ac:chgData name="Casey Sobecks" userId="2125034943959768" providerId="LiveId" clId="{76A2A75A-E86A-4299-AAC8-5FA67B540161}" dt="2022-05-04T04:53:44.810" v="16710" actId="1076"/>
          <ac:cxnSpMkLst>
            <pc:docMk/>
            <pc:sldMk cId="3298674550" sldId="396"/>
            <ac:cxnSpMk id="12" creationId="{BDE78A4B-9C79-3BCC-F1AA-8644FEA7E0B5}"/>
          </ac:cxnSpMkLst>
        </pc:cxnChg>
        <pc:cxnChg chg="add mod">
          <ac:chgData name="Casey Sobecks" userId="2125034943959768" providerId="LiveId" clId="{76A2A75A-E86A-4299-AAC8-5FA67B540161}" dt="2022-05-04T04:53:44.810" v="16710" actId="1076"/>
          <ac:cxnSpMkLst>
            <pc:docMk/>
            <pc:sldMk cId="3298674550" sldId="396"/>
            <ac:cxnSpMk id="13" creationId="{AA089069-0120-963F-4F9F-82C00CE265E7}"/>
          </ac:cxnSpMkLst>
        </pc:cxnChg>
      </pc:sldChg>
      <pc:sldChg chg="addSp modSp new mod modTransition modAnim modNotesTx">
        <pc:chgData name="Casey Sobecks" userId="2125034943959768" providerId="LiveId" clId="{76A2A75A-E86A-4299-AAC8-5FA67B540161}" dt="2022-05-05T01:36:58.325" v="20187" actId="20577"/>
        <pc:sldMkLst>
          <pc:docMk/>
          <pc:sldMk cId="932870333" sldId="397"/>
        </pc:sldMkLst>
        <pc:spChg chg="mod">
          <ac:chgData name="Casey Sobecks" userId="2125034943959768" providerId="LiveId" clId="{76A2A75A-E86A-4299-AAC8-5FA67B540161}" dt="2022-05-01T19:53:22.066" v="1877" actId="20577"/>
          <ac:spMkLst>
            <pc:docMk/>
            <pc:sldMk cId="932870333" sldId="397"/>
            <ac:spMk id="2" creationId="{8F90ADC9-CCD0-0824-B76F-595E2C93429D}"/>
          </ac:spMkLst>
        </pc:spChg>
        <pc:spChg chg="mod">
          <ac:chgData name="Casey Sobecks" userId="2125034943959768" providerId="LiveId" clId="{76A2A75A-E86A-4299-AAC8-5FA67B540161}" dt="2022-05-05T01:36:58.325" v="20187" actId="20577"/>
          <ac:spMkLst>
            <pc:docMk/>
            <pc:sldMk cId="932870333" sldId="397"/>
            <ac:spMk id="3" creationId="{E96F7A41-0793-4B2A-63B4-C74E375168E5}"/>
          </ac:spMkLst>
        </pc:spChg>
        <pc:spChg chg="add mod">
          <ac:chgData name="Casey Sobecks" userId="2125034943959768" providerId="LiveId" clId="{76A2A75A-E86A-4299-AAC8-5FA67B540161}" dt="2022-05-04T23:30:17.957" v="20021" actId="207"/>
          <ac:spMkLst>
            <pc:docMk/>
            <pc:sldMk cId="932870333" sldId="397"/>
            <ac:spMk id="4" creationId="{510074C4-757E-B8EE-F043-044C28380A0C}"/>
          </ac:spMkLst>
        </pc:spChg>
      </pc:sldChg>
      <pc:sldChg chg="modSp new del mod">
        <pc:chgData name="Casey Sobecks" userId="2125034943959768" providerId="LiveId" clId="{76A2A75A-E86A-4299-AAC8-5FA67B540161}" dt="2022-05-03T00:58:29.768" v="14131" actId="2696"/>
        <pc:sldMkLst>
          <pc:docMk/>
          <pc:sldMk cId="460771534" sldId="398"/>
        </pc:sldMkLst>
        <pc:spChg chg="mod">
          <ac:chgData name="Casey Sobecks" userId="2125034943959768" providerId="LiveId" clId="{76A2A75A-E86A-4299-AAC8-5FA67B540161}" dt="2022-05-01T21:00:51.563" v="3995" actId="6549"/>
          <ac:spMkLst>
            <pc:docMk/>
            <pc:sldMk cId="460771534" sldId="398"/>
            <ac:spMk id="2" creationId="{6BA94739-95DD-975B-DD28-B511F6F8567A}"/>
          </ac:spMkLst>
        </pc:spChg>
        <pc:spChg chg="mod">
          <ac:chgData name="Casey Sobecks" userId="2125034943959768" providerId="LiveId" clId="{76A2A75A-E86A-4299-AAC8-5FA67B540161}" dt="2022-05-01T21:01:39.547" v="4094" actId="20577"/>
          <ac:spMkLst>
            <pc:docMk/>
            <pc:sldMk cId="460771534" sldId="398"/>
            <ac:spMk id="3" creationId="{5B6BC5D6-CD3F-4F75-ED95-8751980F1CF6}"/>
          </ac:spMkLst>
        </pc:spChg>
      </pc:sldChg>
      <pc:sldChg chg="addSp delSp modSp new mod modTransition modAnim modNotesTx">
        <pc:chgData name="Casey Sobecks" userId="2125034943959768" providerId="LiveId" clId="{76A2A75A-E86A-4299-AAC8-5FA67B540161}" dt="2022-05-05T01:51:51.001" v="20402" actId="20577"/>
        <pc:sldMkLst>
          <pc:docMk/>
          <pc:sldMk cId="1697713268" sldId="399"/>
        </pc:sldMkLst>
        <pc:spChg chg="mod">
          <ac:chgData name="Casey Sobecks" userId="2125034943959768" providerId="LiveId" clId="{76A2A75A-E86A-4299-AAC8-5FA67B540161}" dt="2022-05-01T21:07:09.911" v="4627" actId="20577"/>
          <ac:spMkLst>
            <pc:docMk/>
            <pc:sldMk cId="1697713268" sldId="399"/>
            <ac:spMk id="2" creationId="{E4A7ADB5-F77F-3AB7-C137-D7D51027450C}"/>
          </ac:spMkLst>
        </pc:spChg>
        <pc:spChg chg="mod">
          <ac:chgData name="Casey Sobecks" userId="2125034943959768" providerId="LiveId" clId="{76A2A75A-E86A-4299-AAC8-5FA67B540161}" dt="2022-05-03T23:37:27.803" v="15509" actId="20577"/>
          <ac:spMkLst>
            <pc:docMk/>
            <pc:sldMk cId="1697713268" sldId="399"/>
            <ac:spMk id="3" creationId="{C8DB4AE6-5009-FE27-4B08-A1EF920682E6}"/>
          </ac:spMkLst>
        </pc:spChg>
        <pc:spChg chg="add mod">
          <ac:chgData name="Casey Sobecks" userId="2125034943959768" providerId="LiveId" clId="{76A2A75A-E86A-4299-AAC8-5FA67B540161}" dt="2022-05-05T01:36:29.841" v="20182" actId="12"/>
          <ac:spMkLst>
            <pc:docMk/>
            <pc:sldMk cId="1697713268" sldId="399"/>
            <ac:spMk id="4" creationId="{31A4D7B8-26E4-20EA-1CD6-176C0B9D9FD4}"/>
          </ac:spMkLst>
        </pc:spChg>
        <pc:spChg chg="add mod">
          <ac:chgData name="Casey Sobecks" userId="2125034943959768" providerId="LiveId" clId="{76A2A75A-E86A-4299-AAC8-5FA67B540161}" dt="2022-05-05T01:51:51.001" v="20402" actId="20577"/>
          <ac:spMkLst>
            <pc:docMk/>
            <pc:sldMk cId="1697713268" sldId="399"/>
            <ac:spMk id="5" creationId="{9F00F9AA-4158-A72C-A404-5FD493670223}"/>
          </ac:spMkLst>
        </pc:spChg>
        <pc:spChg chg="add mod">
          <ac:chgData name="Casey Sobecks" userId="2125034943959768" providerId="LiveId" clId="{76A2A75A-E86A-4299-AAC8-5FA67B540161}" dt="2022-05-05T01:51:47.948" v="20401" actId="20577"/>
          <ac:spMkLst>
            <pc:docMk/>
            <pc:sldMk cId="1697713268" sldId="399"/>
            <ac:spMk id="6" creationId="{62460275-A303-5FAC-60E0-291E68052D12}"/>
          </ac:spMkLst>
        </pc:spChg>
        <pc:spChg chg="add mod">
          <ac:chgData name="Casey Sobecks" userId="2125034943959768" providerId="LiveId" clId="{76A2A75A-E86A-4299-AAC8-5FA67B540161}" dt="2022-05-05T01:51:43.631" v="20399" actId="20577"/>
          <ac:spMkLst>
            <pc:docMk/>
            <pc:sldMk cId="1697713268" sldId="399"/>
            <ac:spMk id="7" creationId="{904758E5-A503-12B4-37DC-A1D2ED84B165}"/>
          </ac:spMkLst>
        </pc:spChg>
        <pc:picChg chg="add del mod">
          <ac:chgData name="Casey Sobecks" userId="2125034943959768" providerId="LiveId" clId="{76A2A75A-E86A-4299-AAC8-5FA67B540161}" dt="2022-05-05T01:46:17.012" v="20270" actId="478"/>
          <ac:picMkLst>
            <pc:docMk/>
            <pc:sldMk cId="1697713268" sldId="399"/>
            <ac:picMk id="9" creationId="{05A5263F-27FC-2214-18EA-30337C81B4CF}"/>
          </ac:picMkLst>
        </pc:picChg>
        <pc:picChg chg="add mod">
          <ac:chgData name="Casey Sobecks" userId="2125034943959768" providerId="LiveId" clId="{76A2A75A-E86A-4299-AAC8-5FA67B540161}" dt="2022-05-05T01:46:26.659" v="20276" actId="1076"/>
          <ac:picMkLst>
            <pc:docMk/>
            <pc:sldMk cId="1697713268" sldId="399"/>
            <ac:picMk id="11" creationId="{ECCC6F87-32FD-3487-E355-4CAC82F94734}"/>
          </ac:picMkLst>
        </pc:picChg>
      </pc:sldChg>
      <pc:sldChg chg="modSp new del mod">
        <pc:chgData name="Casey Sobecks" userId="2125034943959768" providerId="LiveId" clId="{76A2A75A-E86A-4299-AAC8-5FA67B540161}" dt="2022-05-01T20:58:11.543" v="3665" actId="2696"/>
        <pc:sldMkLst>
          <pc:docMk/>
          <pc:sldMk cId="2332613828" sldId="399"/>
        </pc:sldMkLst>
        <pc:spChg chg="mod">
          <ac:chgData name="Casey Sobecks" userId="2125034943959768" providerId="LiveId" clId="{76A2A75A-E86A-4299-AAC8-5FA67B540161}" dt="2022-05-01T20:32:34.744" v="3196" actId="20577"/>
          <ac:spMkLst>
            <pc:docMk/>
            <pc:sldMk cId="2332613828" sldId="399"/>
            <ac:spMk id="2" creationId="{5CA01E3F-AB51-4CD3-817C-47973AB7EC2C}"/>
          </ac:spMkLst>
        </pc:spChg>
        <pc:spChg chg="mod">
          <ac:chgData name="Casey Sobecks" userId="2125034943959768" providerId="LiveId" clId="{76A2A75A-E86A-4299-AAC8-5FA67B540161}" dt="2022-05-01T20:32:56.187" v="3275" actId="20577"/>
          <ac:spMkLst>
            <pc:docMk/>
            <pc:sldMk cId="2332613828" sldId="399"/>
            <ac:spMk id="3" creationId="{5FC4F41F-4980-1D8D-A0B3-21236276869B}"/>
          </ac:spMkLst>
        </pc:spChg>
      </pc:sldChg>
      <pc:sldChg chg="modSp new del mod">
        <pc:chgData name="Casey Sobecks" userId="2125034943959768" providerId="LiveId" clId="{76A2A75A-E86A-4299-AAC8-5FA67B540161}" dt="2022-05-03T01:20:16.673" v="14250" actId="2696"/>
        <pc:sldMkLst>
          <pc:docMk/>
          <pc:sldMk cId="3826005405" sldId="400"/>
        </pc:sldMkLst>
        <pc:spChg chg="mod">
          <ac:chgData name="Casey Sobecks" userId="2125034943959768" providerId="LiveId" clId="{76A2A75A-E86A-4299-AAC8-5FA67B540161}" dt="2022-05-01T22:11:22.891" v="5216" actId="20577"/>
          <ac:spMkLst>
            <pc:docMk/>
            <pc:sldMk cId="3826005405" sldId="400"/>
            <ac:spMk id="2" creationId="{F162EEA8-0597-B23A-FB79-C12F908ED0D7}"/>
          </ac:spMkLst>
        </pc:spChg>
        <pc:spChg chg="mod">
          <ac:chgData name="Casey Sobecks" userId="2125034943959768" providerId="LiveId" clId="{76A2A75A-E86A-4299-AAC8-5FA67B540161}" dt="2022-05-01T22:20:17.377" v="5849" actId="20577"/>
          <ac:spMkLst>
            <pc:docMk/>
            <pc:sldMk cId="3826005405" sldId="400"/>
            <ac:spMk id="3" creationId="{61A1A270-8109-85E9-C15D-CF16D4D59477}"/>
          </ac:spMkLst>
        </pc:spChg>
      </pc:sldChg>
      <pc:sldChg chg="modSp new del mod modNotesTx">
        <pc:chgData name="Casey Sobecks" userId="2125034943959768" providerId="LiveId" clId="{76A2A75A-E86A-4299-AAC8-5FA67B540161}" dt="2022-05-03T01:20:53.989" v="14251" actId="2696"/>
        <pc:sldMkLst>
          <pc:docMk/>
          <pc:sldMk cId="3864390460" sldId="401"/>
        </pc:sldMkLst>
        <pc:spChg chg="mod">
          <ac:chgData name="Casey Sobecks" userId="2125034943959768" providerId="LiveId" clId="{76A2A75A-E86A-4299-AAC8-5FA67B540161}" dt="2022-05-01T22:20:35.443" v="5884" actId="20577"/>
          <ac:spMkLst>
            <pc:docMk/>
            <pc:sldMk cId="3864390460" sldId="401"/>
            <ac:spMk id="2" creationId="{F30DF842-6FE4-7B74-189D-0DBCFA16A6DC}"/>
          </ac:spMkLst>
        </pc:spChg>
        <pc:spChg chg="mod">
          <ac:chgData name="Casey Sobecks" userId="2125034943959768" providerId="LiveId" clId="{76A2A75A-E86A-4299-AAC8-5FA67B540161}" dt="2022-05-01T22:37:51.711" v="6277" actId="403"/>
          <ac:spMkLst>
            <pc:docMk/>
            <pc:sldMk cId="3864390460" sldId="401"/>
            <ac:spMk id="3" creationId="{2C606CF0-7EC0-663A-65B1-EA69E0D9ED08}"/>
          </ac:spMkLst>
        </pc:spChg>
      </pc:sldChg>
      <pc:sldChg chg="addSp modSp new mod modTransition modAnim modNotesTx">
        <pc:chgData name="Casey Sobecks" userId="2125034943959768" providerId="LiveId" clId="{76A2A75A-E86A-4299-AAC8-5FA67B540161}" dt="2022-05-05T02:45:38.479" v="21147" actId="20577"/>
        <pc:sldMkLst>
          <pc:docMk/>
          <pc:sldMk cId="1046692775" sldId="402"/>
        </pc:sldMkLst>
        <pc:spChg chg="mod">
          <ac:chgData name="Casey Sobecks" userId="2125034943959768" providerId="LiveId" clId="{76A2A75A-E86A-4299-AAC8-5FA67B540161}" dt="2022-05-01T22:39:47.831" v="6349" actId="20577"/>
          <ac:spMkLst>
            <pc:docMk/>
            <pc:sldMk cId="1046692775" sldId="402"/>
            <ac:spMk id="2" creationId="{13989CA5-8B4B-58FC-A2E9-DCD32AE79D15}"/>
          </ac:spMkLst>
        </pc:spChg>
        <pc:spChg chg="mod">
          <ac:chgData name="Casey Sobecks" userId="2125034943959768" providerId="LiveId" clId="{76A2A75A-E86A-4299-AAC8-5FA67B540161}" dt="2022-05-05T02:10:53.373" v="20727" actId="20577"/>
          <ac:spMkLst>
            <pc:docMk/>
            <pc:sldMk cId="1046692775" sldId="402"/>
            <ac:spMk id="3" creationId="{6563036A-FC6C-170F-E99F-635594972AD6}"/>
          </ac:spMkLst>
        </pc:spChg>
        <pc:spChg chg="add mod">
          <ac:chgData name="Casey Sobecks" userId="2125034943959768" providerId="LiveId" clId="{76A2A75A-E86A-4299-AAC8-5FA67B540161}" dt="2022-05-05T02:45:38.479" v="21147" actId="20577"/>
          <ac:spMkLst>
            <pc:docMk/>
            <pc:sldMk cId="1046692775" sldId="402"/>
            <ac:spMk id="5" creationId="{81F663DB-CF8F-4587-BF47-160A0339C7DF}"/>
          </ac:spMkLst>
        </pc:spChg>
        <pc:picChg chg="add mod">
          <ac:chgData name="Casey Sobecks" userId="2125034943959768" providerId="LiveId" clId="{76A2A75A-E86A-4299-AAC8-5FA67B540161}" dt="2022-05-05T02:09:17.683" v="20589" actId="14100"/>
          <ac:picMkLst>
            <pc:docMk/>
            <pc:sldMk cId="1046692775" sldId="402"/>
            <ac:picMk id="4" creationId="{EBEABB77-34DE-858F-104B-94AA15347788}"/>
          </ac:picMkLst>
        </pc:picChg>
      </pc:sldChg>
      <pc:sldChg chg="addSp delSp modSp new mod modTransition modClrScheme delAnim modAnim chgLayout modNotesTx">
        <pc:chgData name="Casey Sobecks" userId="2125034943959768" providerId="LiveId" clId="{76A2A75A-E86A-4299-AAC8-5FA67B540161}" dt="2022-05-06T01:07:38.883" v="22524" actId="20577"/>
        <pc:sldMkLst>
          <pc:docMk/>
          <pc:sldMk cId="3075877625" sldId="403"/>
        </pc:sldMkLst>
        <pc:spChg chg="mod ord">
          <ac:chgData name="Casey Sobecks" userId="2125034943959768" providerId="LiveId" clId="{76A2A75A-E86A-4299-AAC8-5FA67B540161}" dt="2022-05-01T23:01:42.726" v="7643" actId="20577"/>
          <ac:spMkLst>
            <pc:docMk/>
            <pc:sldMk cId="3075877625" sldId="403"/>
            <ac:spMk id="2" creationId="{3E0F935A-2827-B625-3482-0AEFE1116D21}"/>
          </ac:spMkLst>
        </pc:spChg>
        <pc:spChg chg="mod ord">
          <ac:chgData name="Casey Sobecks" userId="2125034943959768" providerId="LiveId" clId="{76A2A75A-E86A-4299-AAC8-5FA67B540161}" dt="2022-05-05T02:25:58.393" v="20832" actId="14100"/>
          <ac:spMkLst>
            <pc:docMk/>
            <pc:sldMk cId="3075877625" sldId="403"/>
            <ac:spMk id="3" creationId="{7588C1F9-FC1B-CE5B-AECF-CBB7113AB5BC}"/>
          </ac:spMkLst>
        </pc:spChg>
        <pc:spChg chg="add mod">
          <ac:chgData name="Casey Sobecks" userId="2125034943959768" providerId="LiveId" clId="{76A2A75A-E86A-4299-AAC8-5FA67B540161}" dt="2022-05-05T02:26:05.446" v="20833" actId="1076"/>
          <ac:spMkLst>
            <pc:docMk/>
            <pc:sldMk cId="3075877625" sldId="403"/>
            <ac:spMk id="4" creationId="{145B48E6-5B14-ABA7-485F-C0C32072EABD}"/>
          </ac:spMkLst>
        </pc:spChg>
        <pc:spChg chg="add del mod ord">
          <ac:chgData name="Casey Sobecks" userId="2125034943959768" providerId="LiveId" clId="{76A2A75A-E86A-4299-AAC8-5FA67B540161}" dt="2022-05-01T22:54:16.096" v="7533" actId="700"/>
          <ac:spMkLst>
            <pc:docMk/>
            <pc:sldMk cId="3075877625" sldId="403"/>
            <ac:spMk id="4" creationId="{228CB7AF-75F3-1066-3115-E5CA898488A6}"/>
          </ac:spMkLst>
        </pc:spChg>
        <pc:spChg chg="add mod">
          <ac:chgData name="Casey Sobecks" userId="2125034943959768" providerId="LiveId" clId="{76A2A75A-E86A-4299-AAC8-5FA67B540161}" dt="2022-05-05T02:26:10.361" v="20834" actId="1076"/>
          <ac:spMkLst>
            <pc:docMk/>
            <pc:sldMk cId="3075877625" sldId="403"/>
            <ac:spMk id="5" creationId="{266B5F4B-0F01-085E-304C-DEFCED373C88}"/>
          </ac:spMkLst>
        </pc:spChg>
        <pc:spChg chg="add del mod ord">
          <ac:chgData name="Casey Sobecks" userId="2125034943959768" providerId="LiveId" clId="{76A2A75A-E86A-4299-AAC8-5FA67B540161}" dt="2022-05-01T22:54:16.096" v="7533" actId="700"/>
          <ac:spMkLst>
            <pc:docMk/>
            <pc:sldMk cId="3075877625" sldId="403"/>
            <ac:spMk id="5" creationId="{B1A4C614-3912-E975-3558-80BC31659DD5}"/>
          </ac:spMkLst>
        </pc:spChg>
        <pc:spChg chg="add mod">
          <ac:chgData name="Casey Sobecks" userId="2125034943959768" providerId="LiveId" clId="{76A2A75A-E86A-4299-AAC8-5FA67B540161}" dt="2022-05-03T01:49:17.089" v="14305" actId="5793"/>
          <ac:spMkLst>
            <pc:docMk/>
            <pc:sldMk cId="3075877625" sldId="403"/>
            <ac:spMk id="6" creationId="{12C1E752-EC72-2B55-ADBF-E9598AFA8370}"/>
          </ac:spMkLst>
        </pc:spChg>
        <pc:spChg chg="add del mod ord">
          <ac:chgData name="Casey Sobecks" userId="2125034943959768" providerId="LiveId" clId="{76A2A75A-E86A-4299-AAC8-5FA67B540161}" dt="2022-05-01T22:54:16.096" v="7533" actId="700"/>
          <ac:spMkLst>
            <pc:docMk/>
            <pc:sldMk cId="3075877625" sldId="403"/>
            <ac:spMk id="6" creationId="{9BA43B7C-4CBA-FDED-C4F8-D144B63053DF}"/>
          </ac:spMkLst>
        </pc:spChg>
        <pc:spChg chg="add mod">
          <ac:chgData name="Casey Sobecks" userId="2125034943959768" providerId="LiveId" clId="{76A2A75A-E86A-4299-AAC8-5FA67B540161}" dt="2022-05-05T02:30:34.137" v="20892" actId="403"/>
          <ac:spMkLst>
            <pc:docMk/>
            <pc:sldMk cId="3075877625" sldId="403"/>
            <ac:spMk id="7" creationId="{493DBD9E-27C7-CABD-A1F6-C941F5FB2910}"/>
          </ac:spMkLst>
        </pc:spChg>
        <pc:spChg chg="add del mod">
          <ac:chgData name="Casey Sobecks" userId="2125034943959768" providerId="LiveId" clId="{76A2A75A-E86A-4299-AAC8-5FA67B540161}" dt="2022-05-05T02:30:57.578" v="20894"/>
          <ac:spMkLst>
            <pc:docMk/>
            <pc:sldMk cId="3075877625" sldId="403"/>
            <ac:spMk id="8" creationId="{1D960DF1-108C-F311-C475-2637D1641392}"/>
          </ac:spMkLst>
        </pc:spChg>
        <pc:picChg chg="add mod">
          <ac:chgData name="Casey Sobecks" userId="2125034943959768" providerId="LiveId" clId="{76A2A75A-E86A-4299-AAC8-5FA67B540161}" dt="2022-05-05T02:25:41.486" v="20827" actId="1076"/>
          <ac:picMkLst>
            <pc:docMk/>
            <pc:sldMk cId="3075877625" sldId="403"/>
            <ac:picMk id="10" creationId="{66556F84-5322-E6BC-EFAE-CB7930CE5172}"/>
          </ac:picMkLst>
        </pc:picChg>
        <pc:picChg chg="add del mod">
          <ac:chgData name="Casey Sobecks" userId="2125034943959768" providerId="LiveId" clId="{76A2A75A-E86A-4299-AAC8-5FA67B540161}" dt="2022-05-04T04:11:54.538" v="16144" actId="478"/>
          <ac:picMkLst>
            <pc:docMk/>
            <pc:sldMk cId="3075877625" sldId="403"/>
            <ac:picMk id="10" creationId="{EE3677DA-D61C-D91E-7EA9-7D1DF75C5535}"/>
          </ac:picMkLst>
        </pc:picChg>
        <pc:picChg chg="add del mod">
          <ac:chgData name="Casey Sobecks" userId="2125034943959768" providerId="LiveId" clId="{76A2A75A-E86A-4299-AAC8-5FA67B540161}" dt="2022-05-05T02:24:16.821" v="20803" actId="478"/>
          <ac:picMkLst>
            <pc:docMk/>
            <pc:sldMk cId="3075877625" sldId="403"/>
            <ac:picMk id="12" creationId="{8EE20F0B-75E9-E93D-6DEC-12D3BCF4149F}"/>
          </ac:picMkLst>
        </pc:picChg>
      </pc:sldChg>
      <pc:sldChg chg="addSp delSp modSp new del mod modClrScheme chgLayout">
        <pc:chgData name="Casey Sobecks" userId="2125034943959768" providerId="LiveId" clId="{76A2A75A-E86A-4299-AAC8-5FA67B540161}" dt="2022-05-03T01:52:41.569" v="14332" actId="2696"/>
        <pc:sldMkLst>
          <pc:docMk/>
          <pc:sldMk cId="3706581930" sldId="404"/>
        </pc:sldMkLst>
        <pc:spChg chg="mod ord">
          <ac:chgData name="Casey Sobecks" userId="2125034943959768" providerId="LiveId" clId="{76A2A75A-E86A-4299-AAC8-5FA67B540161}" dt="2022-05-01T22:54:36.310" v="7551" actId="700"/>
          <ac:spMkLst>
            <pc:docMk/>
            <pc:sldMk cId="3706581930" sldId="404"/>
            <ac:spMk id="2" creationId="{0C5F4C35-3B30-6F3A-B22B-77E9D3AA3812}"/>
          </ac:spMkLst>
        </pc:spChg>
        <pc:spChg chg="del mod ord">
          <ac:chgData name="Casey Sobecks" userId="2125034943959768" providerId="LiveId" clId="{76A2A75A-E86A-4299-AAC8-5FA67B540161}" dt="2022-05-01T22:54:36.310" v="7551" actId="700"/>
          <ac:spMkLst>
            <pc:docMk/>
            <pc:sldMk cId="3706581930" sldId="404"/>
            <ac:spMk id="3" creationId="{ACB3738F-DFFF-73F7-706A-5623CBBF57E1}"/>
          </ac:spMkLst>
        </pc:spChg>
        <pc:spChg chg="add mod ord">
          <ac:chgData name="Casey Sobecks" userId="2125034943959768" providerId="LiveId" clId="{76A2A75A-E86A-4299-AAC8-5FA67B540161}" dt="2022-05-01T23:01:14.153" v="7616" actId="122"/>
          <ac:spMkLst>
            <pc:docMk/>
            <pc:sldMk cId="3706581930" sldId="404"/>
            <ac:spMk id="4" creationId="{81936340-6E24-CE3E-9BA5-890CD2922FBD}"/>
          </ac:spMkLst>
        </pc:spChg>
        <pc:spChg chg="add mod ord">
          <ac:chgData name="Casey Sobecks" userId="2125034943959768" providerId="LiveId" clId="{76A2A75A-E86A-4299-AAC8-5FA67B540161}" dt="2022-05-01T22:55:10.658" v="7596" actId="20577"/>
          <ac:spMkLst>
            <pc:docMk/>
            <pc:sldMk cId="3706581930" sldId="404"/>
            <ac:spMk id="5" creationId="{9350C1E7-9FD3-24BD-EF6C-ABBF360EA023}"/>
          </ac:spMkLst>
        </pc:spChg>
        <pc:spChg chg="add mod ord">
          <ac:chgData name="Casey Sobecks" userId="2125034943959768" providerId="LiveId" clId="{76A2A75A-E86A-4299-AAC8-5FA67B540161}" dt="2022-05-01T23:01:15.944" v="7617" actId="122"/>
          <ac:spMkLst>
            <pc:docMk/>
            <pc:sldMk cId="3706581930" sldId="404"/>
            <ac:spMk id="6" creationId="{5C3F547B-7724-5B94-B68B-6A0487CBC48E}"/>
          </ac:spMkLst>
        </pc:spChg>
        <pc:spChg chg="add mod ord">
          <ac:chgData name="Casey Sobecks" userId="2125034943959768" providerId="LiveId" clId="{76A2A75A-E86A-4299-AAC8-5FA67B540161}" dt="2022-05-01T23:01:06.642" v="7615" actId="5793"/>
          <ac:spMkLst>
            <pc:docMk/>
            <pc:sldMk cId="3706581930" sldId="404"/>
            <ac:spMk id="7" creationId="{C41F1D28-6722-81A6-0AAE-E749269023E1}"/>
          </ac:spMkLst>
        </pc:spChg>
      </pc:sldChg>
      <pc:sldChg chg="addSp delSp modSp new mod modTransition modClrScheme modAnim chgLayout modNotesTx">
        <pc:chgData name="Casey Sobecks" userId="2125034943959768" providerId="LiveId" clId="{76A2A75A-E86A-4299-AAC8-5FA67B540161}" dt="2022-05-06T01:10:06.107" v="22525" actId="113"/>
        <pc:sldMkLst>
          <pc:docMk/>
          <pc:sldMk cId="131739696" sldId="405"/>
        </pc:sldMkLst>
        <pc:spChg chg="del">
          <ac:chgData name="Casey Sobecks" userId="2125034943959768" providerId="LiveId" clId="{76A2A75A-E86A-4299-AAC8-5FA67B540161}" dt="2022-05-01T23:01:33.873" v="7619" actId="700"/>
          <ac:spMkLst>
            <pc:docMk/>
            <pc:sldMk cId="131739696" sldId="405"/>
            <ac:spMk id="2" creationId="{274756B4-2936-D4B4-D735-FD90A11727E3}"/>
          </ac:spMkLst>
        </pc:spChg>
        <pc:spChg chg="add mod">
          <ac:chgData name="Casey Sobecks" userId="2125034943959768" providerId="LiveId" clId="{76A2A75A-E86A-4299-AAC8-5FA67B540161}" dt="2022-05-05T02:32:51.373" v="20920" actId="1076"/>
          <ac:spMkLst>
            <pc:docMk/>
            <pc:sldMk cId="131739696" sldId="405"/>
            <ac:spMk id="2" creationId="{EC16CEAD-FCBC-7353-3E95-70032A3039E2}"/>
          </ac:spMkLst>
        </pc:spChg>
        <pc:spChg chg="del mod ord">
          <ac:chgData name="Casey Sobecks" userId="2125034943959768" providerId="LiveId" clId="{76A2A75A-E86A-4299-AAC8-5FA67B540161}" dt="2022-05-01T23:01:33.873" v="7619" actId="700"/>
          <ac:spMkLst>
            <pc:docMk/>
            <pc:sldMk cId="131739696" sldId="405"/>
            <ac:spMk id="3" creationId="{926AC322-A41F-3B2D-68C0-BAA3749A2997}"/>
          </ac:spMkLst>
        </pc:spChg>
        <pc:spChg chg="add del mod">
          <ac:chgData name="Casey Sobecks" userId="2125034943959768" providerId="LiveId" clId="{76A2A75A-E86A-4299-AAC8-5FA67B540161}" dt="2022-05-04T04:55:39.463" v="16724" actId="478"/>
          <ac:spMkLst>
            <pc:docMk/>
            <pc:sldMk cId="131739696" sldId="405"/>
            <ac:spMk id="4" creationId="{841BF167-C7B2-D1E1-173C-0A9FA72F9A33}"/>
          </ac:spMkLst>
        </pc:spChg>
        <pc:spChg chg="del">
          <ac:chgData name="Casey Sobecks" userId="2125034943959768" providerId="LiveId" clId="{76A2A75A-E86A-4299-AAC8-5FA67B540161}" dt="2022-05-01T23:01:33.873" v="7619" actId="700"/>
          <ac:spMkLst>
            <pc:docMk/>
            <pc:sldMk cId="131739696" sldId="405"/>
            <ac:spMk id="4" creationId="{DF2C6BBF-3F66-9D52-88D8-376CBCCC0C92}"/>
          </ac:spMkLst>
        </pc:spChg>
        <pc:spChg chg="add del mod">
          <ac:chgData name="Casey Sobecks" userId="2125034943959768" providerId="LiveId" clId="{76A2A75A-E86A-4299-AAC8-5FA67B540161}" dt="2022-05-04T04:55:39.463" v="16724" actId="478"/>
          <ac:spMkLst>
            <pc:docMk/>
            <pc:sldMk cId="131739696" sldId="405"/>
            <ac:spMk id="5" creationId="{3A74077A-74EC-625E-9BA6-D3355932C298}"/>
          </ac:spMkLst>
        </pc:spChg>
        <pc:spChg chg="del">
          <ac:chgData name="Casey Sobecks" userId="2125034943959768" providerId="LiveId" clId="{76A2A75A-E86A-4299-AAC8-5FA67B540161}" dt="2022-05-01T23:01:33.873" v="7619" actId="700"/>
          <ac:spMkLst>
            <pc:docMk/>
            <pc:sldMk cId="131739696" sldId="405"/>
            <ac:spMk id="5" creationId="{BA8494E0-5C9D-E195-D79D-8BEA3536723E}"/>
          </ac:spMkLst>
        </pc:spChg>
        <pc:spChg chg="del mod ord">
          <ac:chgData name="Casey Sobecks" userId="2125034943959768" providerId="LiveId" clId="{76A2A75A-E86A-4299-AAC8-5FA67B540161}" dt="2022-05-01T23:01:33.873" v="7619" actId="700"/>
          <ac:spMkLst>
            <pc:docMk/>
            <pc:sldMk cId="131739696" sldId="405"/>
            <ac:spMk id="6" creationId="{34ABB1DA-5336-6801-2F75-574B725E4636}"/>
          </ac:spMkLst>
        </pc:spChg>
        <pc:spChg chg="add del mod">
          <ac:chgData name="Casey Sobecks" userId="2125034943959768" providerId="LiveId" clId="{76A2A75A-E86A-4299-AAC8-5FA67B540161}" dt="2022-05-04T04:55:39.463" v="16724" actId="478"/>
          <ac:spMkLst>
            <pc:docMk/>
            <pc:sldMk cId="131739696" sldId="405"/>
            <ac:spMk id="6" creationId="{3632BFCE-4C5B-4EE7-EE94-3C3E58CE48B2}"/>
          </ac:spMkLst>
        </pc:spChg>
        <pc:spChg chg="add mod ord">
          <ac:chgData name="Casey Sobecks" userId="2125034943959768" providerId="LiveId" clId="{76A2A75A-E86A-4299-AAC8-5FA67B540161}" dt="2022-05-04T04:55:33.718" v="16723" actId="1076"/>
          <ac:spMkLst>
            <pc:docMk/>
            <pc:sldMk cId="131739696" sldId="405"/>
            <ac:spMk id="7" creationId="{300F6AAD-177A-C7DB-5041-467EA09CEA24}"/>
          </ac:spMkLst>
        </pc:spChg>
        <pc:spChg chg="add mod ord">
          <ac:chgData name="Casey Sobecks" userId="2125034943959768" providerId="LiveId" clId="{76A2A75A-E86A-4299-AAC8-5FA67B540161}" dt="2022-05-06T01:10:06.107" v="22525" actId="113"/>
          <ac:spMkLst>
            <pc:docMk/>
            <pc:sldMk cId="131739696" sldId="405"/>
            <ac:spMk id="8" creationId="{F00D70C0-8F74-50A3-EAD1-6708F1ED49AB}"/>
          </ac:spMkLst>
        </pc:spChg>
        <pc:spChg chg="add del mod">
          <ac:chgData name="Casey Sobecks" userId="2125034943959768" providerId="LiveId" clId="{76A2A75A-E86A-4299-AAC8-5FA67B540161}" dt="2022-05-04T04:55:39.463" v="16724" actId="478"/>
          <ac:spMkLst>
            <pc:docMk/>
            <pc:sldMk cId="131739696" sldId="405"/>
            <ac:spMk id="9" creationId="{53198F39-634B-B4CF-0CBD-68593CB36D6C}"/>
          </ac:spMkLst>
        </pc:spChg>
        <pc:spChg chg="add del mod">
          <ac:chgData name="Casey Sobecks" userId="2125034943959768" providerId="LiveId" clId="{76A2A75A-E86A-4299-AAC8-5FA67B540161}" dt="2022-05-04T04:55:39.463" v="16724" actId="478"/>
          <ac:spMkLst>
            <pc:docMk/>
            <pc:sldMk cId="131739696" sldId="405"/>
            <ac:spMk id="10" creationId="{9EBBB7CE-6EF7-373E-5718-6A4A9EE7BAF5}"/>
          </ac:spMkLst>
        </pc:spChg>
        <pc:picChg chg="add mod">
          <ac:chgData name="Casey Sobecks" userId="2125034943959768" providerId="LiveId" clId="{76A2A75A-E86A-4299-AAC8-5FA67B540161}" dt="2022-05-05T02:32:58.167" v="20921" actId="14100"/>
          <ac:picMkLst>
            <pc:docMk/>
            <pc:sldMk cId="131739696" sldId="405"/>
            <ac:picMk id="3" creationId="{F323DECD-C4BE-55A4-CEC7-F7B2C1DEBD82}"/>
          </ac:picMkLst>
        </pc:picChg>
        <pc:cxnChg chg="add del mod">
          <ac:chgData name="Casey Sobecks" userId="2125034943959768" providerId="LiveId" clId="{76A2A75A-E86A-4299-AAC8-5FA67B540161}" dt="2022-05-04T04:55:44.167" v="16725" actId="478"/>
          <ac:cxnSpMkLst>
            <pc:docMk/>
            <pc:sldMk cId="131739696" sldId="405"/>
            <ac:cxnSpMk id="11" creationId="{E91E11E5-04E1-DD4D-A8FA-099E1EBF6A19}"/>
          </ac:cxnSpMkLst>
        </pc:cxnChg>
        <pc:cxnChg chg="add del mod">
          <ac:chgData name="Casey Sobecks" userId="2125034943959768" providerId="LiveId" clId="{76A2A75A-E86A-4299-AAC8-5FA67B540161}" dt="2022-05-04T04:55:44.167" v="16725" actId="478"/>
          <ac:cxnSpMkLst>
            <pc:docMk/>
            <pc:sldMk cId="131739696" sldId="405"/>
            <ac:cxnSpMk id="12" creationId="{8453084A-1D69-1932-E5A5-6FA84467DAF8}"/>
          </ac:cxnSpMkLst>
        </pc:cxnChg>
        <pc:cxnChg chg="add del mod">
          <ac:chgData name="Casey Sobecks" userId="2125034943959768" providerId="LiveId" clId="{76A2A75A-E86A-4299-AAC8-5FA67B540161}" dt="2022-05-04T04:55:44.167" v="16725" actId="478"/>
          <ac:cxnSpMkLst>
            <pc:docMk/>
            <pc:sldMk cId="131739696" sldId="405"/>
            <ac:cxnSpMk id="13" creationId="{F5782D0E-A5CB-C324-9DFA-6CE7AF3574F4}"/>
          </ac:cxnSpMkLst>
        </pc:cxnChg>
        <pc:cxnChg chg="add del mod">
          <ac:chgData name="Casey Sobecks" userId="2125034943959768" providerId="LiveId" clId="{76A2A75A-E86A-4299-AAC8-5FA67B540161}" dt="2022-05-04T04:55:44.167" v="16725" actId="478"/>
          <ac:cxnSpMkLst>
            <pc:docMk/>
            <pc:sldMk cId="131739696" sldId="405"/>
            <ac:cxnSpMk id="14" creationId="{9CEADB90-D1F6-1709-C17F-ED153A25134E}"/>
          </ac:cxnSpMkLst>
        </pc:cxnChg>
      </pc:sldChg>
      <pc:sldChg chg="addSp delSp modSp new mod modTransition delAnim modAnim modNotesTx">
        <pc:chgData name="Casey Sobecks" userId="2125034943959768" providerId="LiveId" clId="{76A2A75A-E86A-4299-AAC8-5FA67B540161}" dt="2022-05-05T02:41:54.843" v="21134" actId="12"/>
        <pc:sldMkLst>
          <pc:docMk/>
          <pc:sldMk cId="3014718532" sldId="406"/>
        </pc:sldMkLst>
        <pc:spChg chg="mod">
          <ac:chgData name="Casey Sobecks" userId="2125034943959768" providerId="LiveId" clId="{76A2A75A-E86A-4299-AAC8-5FA67B540161}" dt="2022-05-01T23:35:36.022" v="8237" actId="20577"/>
          <ac:spMkLst>
            <pc:docMk/>
            <pc:sldMk cId="3014718532" sldId="406"/>
            <ac:spMk id="2" creationId="{70BF1705-B5E4-F533-C075-691393AA8ED3}"/>
          </ac:spMkLst>
        </pc:spChg>
        <pc:spChg chg="mod">
          <ac:chgData name="Casey Sobecks" userId="2125034943959768" providerId="LiveId" clId="{76A2A75A-E86A-4299-AAC8-5FA67B540161}" dt="2022-05-05T02:41:36.080" v="21133" actId="20577"/>
          <ac:spMkLst>
            <pc:docMk/>
            <pc:sldMk cId="3014718532" sldId="406"/>
            <ac:spMk id="3" creationId="{A1C18CCA-D32A-E744-233A-B0D06ACF2B7C}"/>
          </ac:spMkLst>
        </pc:spChg>
        <pc:spChg chg="add mod">
          <ac:chgData name="Casey Sobecks" userId="2125034943959768" providerId="LiveId" clId="{76A2A75A-E86A-4299-AAC8-5FA67B540161}" dt="2022-05-05T02:41:54.843" v="21134" actId="12"/>
          <ac:spMkLst>
            <pc:docMk/>
            <pc:sldMk cId="3014718532" sldId="406"/>
            <ac:spMk id="4" creationId="{0759DDE9-20C3-A5F2-A36D-9A90198A4351}"/>
          </ac:spMkLst>
        </pc:spChg>
        <pc:picChg chg="add del mod ord">
          <ac:chgData name="Casey Sobecks" userId="2125034943959768" providerId="LiveId" clId="{76A2A75A-E86A-4299-AAC8-5FA67B540161}" dt="2022-05-04T05:07:58.324" v="16842" actId="478"/>
          <ac:picMkLst>
            <pc:docMk/>
            <pc:sldMk cId="3014718532" sldId="406"/>
            <ac:picMk id="5" creationId="{562E7C2D-6E26-5F4C-7CC8-1CEDCAA0628E}"/>
          </ac:picMkLst>
        </pc:picChg>
        <pc:picChg chg="add mod ord">
          <ac:chgData name="Casey Sobecks" userId="2125034943959768" providerId="LiveId" clId="{76A2A75A-E86A-4299-AAC8-5FA67B540161}" dt="2022-05-05T02:40:34.150" v="21125" actId="1076"/>
          <ac:picMkLst>
            <pc:docMk/>
            <pc:sldMk cId="3014718532" sldId="406"/>
            <ac:picMk id="7" creationId="{8140A577-47D5-631B-E0A9-D9C6714A90EA}"/>
          </ac:picMkLst>
        </pc:picChg>
      </pc:sldChg>
      <pc:sldChg chg="addSp delSp modSp new del mod modTransition">
        <pc:chgData name="Casey Sobecks" userId="2125034943959768" providerId="LiveId" clId="{76A2A75A-E86A-4299-AAC8-5FA67B540161}" dt="2022-05-04T05:08:14.530" v="16847" actId="2696"/>
        <pc:sldMkLst>
          <pc:docMk/>
          <pc:sldMk cId="4044065463" sldId="407"/>
        </pc:sldMkLst>
        <pc:spChg chg="mod">
          <ac:chgData name="Casey Sobecks" userId="2125034943959768" providerId="LiveId" clId="{76A2A75A-E86A-4299-AAC8-5FA67B540161}" dt="2022-05-01T23:40:45.923" v="8495" actId="20577"/>
          <ac:spMkLst>
            <pc:docMk/>
            <pc:sldMk cId="4044065463" sldId="407"/>
            <ac:spMk id="2" creationId="{ABDA3619-2547-F2E9-9B22-DFCE2B2F43BB}"/>
          </ac:spMkLst>
        </pc:spChg>
        <pc:spChg chg="mod">
          <ac:chgData name="Casey Sobecks" userId="2125034943959768" providerId="LiveId" clId="{76A2A75A-E86A-4299-AAC8-5FA67B540161}" dt="2022-05-02T00:15:30.479" v="9025" actId="20577"/>
          <ac:spMkLst>
            <pc:docMk/>
            <pc:sldMk cId="4044065463" sldId="407"/>
            <ac:spMk id="3" creationId="{73356BCE-00BB-C749-FBCE-17A4F160E0BA}"/>
          </ac:spMkLst>
        </pc:spChg>
        <pc:picChg chg="add del mod">
          <ac:chgData name="Casey Sobecks" userId="2125034943959768" providerId="LiveId" clId="{76A2A75A-E86A-4299-AAC8-5FA67B540161}" dt="2022-05-02T00:12:48.079" v="9002" actId="931"/>
          <ac:picMkLst>
            <pc:docMk/>
            <pc:sldMk cId="4044065463" sldId="407"/>
            <ac:picMk id="5" creationId="{44E5154C-1B01-18AA-9F94-534F304269E4}"/>
          </ac:picMkLst>
        </pc:picChg>
        <pc:picChg chg="add mod">
          <ac:chgData name="Casey Sobecks" userId="2125034943959768" providerId="LiveId" clId="{76A2A75A-E86A-4299-AAC8-5FA67B540161}" dt="2022-05-02T00:15:21.543" v="9020" actId="14100"/>
          <ac:picMkLst>
            <pc:docMk/>
            <pc:sldMk cId="4044065463" sldId="407"/>
            <ac:picMk id="7" creationId="{3EC9E756-EC7C-3DE4-F21F-42C957D094A5}"/>
          </ac:picMkLst>
        </pc:picChg>
      </pc:sldChg>
      <pc:sldChg chg="modSp new del mod ord modTransition">
        <pc:chgData name="Casey Sobecks" userId="2125034943959768" providerId="LiveId" clId="{76A2A75A-E86A-4299-AAC8-5FA67B540161}" dt="2022-05-03T17:36:25.037" v="14376" actId="2696"/>
        <pc:sldMkLst>
          <pc:docMk/>
          <pc:sldMk cId="836384794" sldId="408"/>
        </pc:sldMkLst>
        <pc:spChg chg="mod">
          <ac:chgData name="Casey Sobecks" userId="2125034943959768" providerId="LiveId" clId="{76A2A75A-E86A-4299-AAC8-5FA67B540161}" dt="2022-05-02T00:15:47.907" v="9040" actId="20577"/>
          <ac:spMkLst>
            <pc:docMk/>
            <pc:sldMk cId="836384794" sldId="408"/>
            <ac:spMk id="2" creationId="{812B4234-CFF3-4196-3735-6607CDC1BD4B}"/>
          </ac:spMkLst>
        </pc:spChg>
        <pc:spChg chg="mod">
          <ac:chgData name="Casey Sobecks" userId="2125034943959768" providerId="LiveId" clId="{76A2A75A-E86A-4299-AAC8-5FA67B540161}" dt="2022-05-02T01:21:09.218" v="9539" actId="20577"/>
          <ac:spMkLst>
            <pc:docMk/>
            <pc:sldMk cId="836384794" sldId="408"/>
            <ac:spMk id="3" creationId="{2AD66B87-8519-1B37-A7BC-BF15B06486F9}"/>
          </ac:spMkLst>
        </pc:spChg>
      </pc:sldChg>
      <pc:sldChg chg="addSp delSp modSp new mod modTransition modAnim modNotesTx">
        <pc:chgData name="Casey Sobecks" userId="2125034943959768" providerId="LiveId" clId="{76A2A75A-E86A-4299-AAC8-5FA67B540161}" dt="2022-05-06T01:10:49.625" v="22526" actId="1036"/>
        <pc:sldMkLst>
          <pc:docMk/>
          <pc:sldMk cId="4105948246" sldId="409"/>
        </pc:sldMkLst>
        <pc:spChg chg="mod">
          <ac:chgData name="Casey Sobecks" userId="2125034943959768" providerId="LiveId" clId="{76A2A75A-E86A-4299-AAC8-5FA67B540161}" dt="2022-05-05T02:46:18.149" v="21178" actId="313"/>
          <ac:spMkLst>
            <pc:docMk/>
            <pc:sldMk cId="4105948246" sldId="409"/>
            <ac:spMk id="2" creationId="{8CB3CF6C-B609-4B98-B411-44057C6D7936}"/>
          </ac:spMkLst>
        </pc:spChg>
        <pc:spChg chg="mod">
          <ac:chgData name="Casey Sobecks" userId="2125034943959768" providerId="LiveId" clId="{76A2A75A-E86A-4299-AAC8-5FA67B540161}" dt="2022-05-06T01:10:49.625" v="22526" actId="1036"/>
          <ac:spMkLst>
            <pc:docMk/>
            <pc:sldMk cId="4105948246" sldId="409"/>
            <ac:spMk id="3" creationId="{89D0D3DF-A15B-8B50-C186-408F17712A76}"/>
          </ac:spMkLst>
        </pc:spChg>
        <pc:spChg chg="add mod">
          <ac:chgData name="Casey Sobecks" userId="2125034943959768" providerId="LiveId" clId="{76A2A75A-E86A-4299-AAC8-5FA67B540161}" dt="2022-05-05T02:53:35.632" v="21433" actId="12"/>
          <ac:spMkLst>
            <pc:docMk/>
            <pc:sldMk cId="4105948246" sldId="409"/>
            <ac:spMk id="4" creationId="{BD9CDD4E-196F-35B7-A4D2-EE5916D296E3}"/>
          </ac:spMkLst>
        </pc:spChg>
        <pc:spChg chg="add mod">
          <ac:chgData name="Casey Sobecks" userId="2125034943959768" providerId="LiveId" clId="{76A2A75A-E86A-4299-AAC8-5FA67B540161}" dt="2022-05-05T02:50:59.890" v="21221" actId="403"/>
          <ac:spMkLst>
            <pc:docMk/>
            <pc:sldMk cId="4105948246" sldId="409"/>
            <ac:spMk id="9" creationId="{82A4109E-FD1B-2634-44B1-E5B50F6845AB}"/>
          </ac:spMkLst>
        </pc:spChg>
        <pc:cxnChg chg="add del">
          <ac:chgData name="Casey Sobecks" userId="2125034943959768" providerId="LiveId" clId="{76A2A75A-E86A-4299-AAC8-5FA67B540161}" dt="2022-05-05T02:50:11.400" v="21185" actId="11529"/>
          <ac:cxnSpMkLst>
            <pc:docMk/>
            <pc:sldMk cId="4105948246" sldId="409"/>
            <ac:cxnSpMk id="6" creationId="{FE0C5CD7-B7DE-E28A-0134-B85C515642F8}"/>
          </ac:cxnSpMkLst>
        </pc:cxnChg>
        <pc:cxnChg chg="add mod">
          <ac:chgData name="Casey Sobecks" userId="2125034943959768" providerId="LiveId" clId="{76A2A75A-E86A-4299-AAC8-5FA67B540161}" dt="2022-05-05T02:50:20.618" v="21187" actId="208"/>
          <ac:cxnSpMkLst>
            <pc:docMk/>
            <pc:sldMk cId="4105948246" sldId="409"/>
            <ac:cxnSpMk id="8" creationId="{F1C2F901-2438-B2CF-7195-845C3277F892}"/>
          </ac:cxnSpMkLst>
        </pc:cxnChg>
      </pc:sldChg>
      <pc:sldChg chg="addSp delSp modSp new mod modTransition modClrScheme delAnim modAnim chgLayout modNotesTx">
        <pc:chgData name="Casey Sobecks" userId="2125034943959768" providerId="LiveId" clId="{76A2A75A-E86A-4299-AAC8-5FA67B540161}" dt="2022-05-05T03:13:08.840" v="21589"/>
        <pc:sldMkLst>
          <pc:docMk/>
          <pc:sldMk cId="2983295580" sldId="410"/>
        </pc:sldMkLst>
        <pc:spChg chg="mod ord">
          <ac:chgData name="Casey Sobecks" userId="2125034943959768" providerId="LiveId" clId="{76A2A75A-E86A-4299-AAC8-5FA67B540161}" dt="2022-05-05T03:08:52.175" v="21483" actId="14100"/>
          <ac:spMkLst>
            <pc:docMk/>
            <pc:sldMk cId="2983295580" sldId="410"/>
            <ac:spMk id="2" creationId="{A2268A1C-6D5D-2D7F-7403-C145DAEFDB00}"/>
          </ac:spMkLst>
        </pc:spChg>
        <pc:spChg chg="mod ord">
          <ac:chgData name="Casey Sobecks" userId="2125034943959768" providerId="LiveId" clId="{76A2A75A-E86A-4299-AAC8-5FA67B540161}" dt="2022-05-05T03:09:00.786" v="21486" actId="14100"/>
          <ac:spMkLst>
            <pc:docMk/>
            <pc:sldMk cId="2983295580" sldId="410"/>
            <ac:spMk id="3" creationId="{28C50E78-4B2B-B330-7D78-AB0B8D749CA6}"/>
          </ac:spMkLst>
        </pc:spChg>
        <pc:spChg chg="add mod ord">
          <ac:chgData name="Casey Sobecks" userId="2125034943959768" providerId="LiveId" clId="{76A2A75A-E86A-4299-AAC8-5FA67B540161}" dt="2022-05-05T03:08:12.687" v="21466" actId="14100"/>
          <ac:spMkLst>
            <pc:docMk/>
            <pc:sldMk cId="2983295580" sldId="410"/>
            <ac:spMk id="4" creationId="{95CC635C-96C7-3B70-1848-7A34FB552EC5}"/>
          </ac:spMkLst>
        </pc:spChg>
        <pc:spChg chg="add mod">
          <ac:chgData name="Casey Sobecks" userId="2125034943959768" providerId="LiveId" clId="{76A2A75A-E86A-4299-AAC8-5FA67B540161}" dt="2022-05-05T03:08:55.122" v="21484" actId="1076"/>
          <ac:spMkLst>
            <pc:docMk/>
            <pc:sldMk cId="2983295580" sldId="410"/>
            <ac:spMk id="6" creationId="{EE39E13C-13F8-6126-956A-2ABC52CB4D99}"/>
          </ac:spMkLst>
        </pc:spChg>
        <pc:picChg chg="add del mod">
          <ac:chgData name="Casey Sobecks" userId="2125034943959768" providerId="LiveId" clId="{76A2A75A-E86A-4299-AAC8-5FA67B540161}" dt="2022-05-05T02:53:44.798" v="21435" actId="478"/>
          <ac:picMkLst>
            <pc:docMk/>
            <pc:sldMk cId="2983295580" sldId="410"/>
            <ac:picMk id="7" creationId="{516FA748-1FF4-374C-7F6E-690CAF44B487}"/>
          </ac:picMkLst>
        </pc:picChg>
        <pc:picChg chg="add mod">
          <ac:chgData name="Casey Sobecks" userId="2125034943959768" providerId="LiveId" clId="{76A2A75A-E86A-4299-AAC8-5FA67B540161}" dt="2022-05-05T03:09:09.468" v="21489" actId="1076"/>
          <ac:picMkLst>
            <pc:docMk/>
            <pc:sldMk cId="2983295580" sldId="410"/>
            <ac:picMk id="8" creationId="{92DC2DBF-A301-4A84-2629-3867641A2DA7}"/>
          </ac:picMkLst>
        </pc:picChg>
        <pc:picChg chg="add del mod">
          <ac:chgData name="Casey Sobecks" userId="2125034943959768" providerId="LiveId" clId="{76A2A75A-E86A-4299-AAC8-5FA67B540161}" dt="2022-05-05T03:10:57.799" v="21490" actId="478"/>
          <ac:picMkLst>
            <pc:docMk/>
            <pc:sldMk cId="2983295580" sldId="410"/>
            <ac:picMk id="9" creationId="{7AB5242A-E20E-2873-BC34-A5D9ED8A3ABC}"/>
          </ac:picMkLst>
        </pc:picChg>
        <pc:picChg chg="add del mod">
          <ac:chgData name="Casey Sobecks" userId="2125034943959768" providerId="LiveId" clId="{76A2A75A-E86A-4299-AAC8-5FA67B540161}" dt="2022-05-05T03:12:55.618" v="21584" actId="478"/>
          <ac:picMkLst>
            <pc:docMk/>
            <pc:sldMk cId="2983295580" sldId="410"/>
            <ac:picMk id="11" creationId="{43121E1F-43E9-4741-7DA0-062C75006B48}"/>
          </ac:picMkLst>
        </pc:picChg>
        <pc:picChg chg="add mod">
          <ac:chgData name="Casey Sobecks" userId="2125034943959768" providerId="LiveId" clId="{76A2A75A-E86A-4299-AAC8-5FA67B540161}" dt="2022-05-05T03:13:04.412" v="21588" actId="1076"/>
          <ac:picMkLst>
            <pc:docMk/>
            <pc:sldMk cId="2983295580" sldId="410"/>
            <ac:picMk id="13" creationId="{9DE0BBDF-9D8D-AF0F-A5B6-ECA584E678E6}"/>
          </ac:picMkLst>
        </pc:picChg>
      </pc:sldChg>
      <pc:sldChg chg="modSp new del mod">
        <pc:chgData name="Casey Sobecks" userId="2125034943959768" providerId="LiveId" clId="{76A2A75A-E86A-4299-AAC8-5FA67B540161}" dt="2022-05-03T01:29:05.123" v="14284" actId="2696"/>
        <pc:sldMkLst>
          <pc:docMk/>
          <pc:sldMk cId="2052488792" sldId="411"/>
        </pc:sldMkLst>
        <pc:spChg chg="mod">
          <ac:chgData name="Casey Sobecks" userId="2125034943959768" providerId="LiveId" clId="{76A2A75A-E86A-4299-AAC8-5FA67B540161}" dt="2022-05-02T02:51:57.453" v="10295" actId="20577"/>
          <ac:spMkLst>
            <pc:docMk/>
            <pc:sldMk cId="2052488792" sldId="411"/>
            <ac:spMk id="2" creationId="{E761E933-D46B-8377-CC56-66A803C4FC7F}"/>
          </ac:spMkLst>
        </pc:spChg>
        <pc:spChg chg="mod">
          <ac:chgData name="Casey Sobecks" userId="2125034943959768" providerId="LiveId" clId="{76A2A75A-E86A-4299-AAC8-5FA67B540161}" dt="2022-05-02T03:09:09.607" v="10633" actId="5793"/>
          <ac:spMkLst>
            <pc:docMk/>
            <pc:sldMk cId="2052488792" sldId="411"/>
            <ac:spMk id="3" creationId="{6CF4E4AB-0704-44FB-E00E-F1CB721DD039}"/>
          </ac:spMkLst>
        </pc:spChg>
      </pc:sldChg>
      <pc:sldChg chg="addSp modSp new mod modTransition modAnim modNotesTx">
        <pc:chgData name="Casey Sobecks" userId="2125034943959768" providerId="LiveId" clId="{76A2A75A-E86A-4299-AAC8-5FA67B540161}" dt="2022-05-05T03:19:11.374" v="21685"/>
        <pc:sldMkLst>
          <pc:docMk/>
          <pc:sldMk cId="2712402568" sldId="412"/>
        </pc:sldMkLst>
        <pc:spChg chg="mod">
          <ac:chgData name="Casey Sobecks" userId="2125034943959768" providerId="LiveId" clId="{76A2A75A-E86A-4299-AAC8-5FA67B540161}" dt="2022-05-02T03:09:40.254" v="10664" actId="20577"/>
          <ac:spMkLst>
            <pc:docMk/>
            <pc:sldMk cId="2712402568" sldId="412"/>
            <ac:spMk id="2" creationId="{33CD559F-77CE-7DBD-1016-D44F8B9C16EA}"/>
          </ac:spMkLst>
        </pc:spChg>
        <pc:spChg chg="mod">
          <ac:chgData name="Casey Sobecks" userId="2125034943959768" providerId="LiveId" clId="{76A2A75A-E86A-4299-AAC8-5FA67B540161}" dt="2022-05-05T03:18:01.848" v="21679" actId="20577"/>
          <ac:spMkLst>
            <pc:docMk/>
            <pc:sldMk cId="2712402568" sldId="412"/>
            <ac:spMk id="3" creationId="{0EDC2610-E37A-B62A-E192-2A6B4CBA42CE}"/>
          </ac:spMkLst>
        </pc:spChg>
        <pc:picChg chg="add mod">
          <ac:chgData name="Casey Sobecks" userId="2125034943959768" providerId="LiveId" clId="{76A2A75A-E86A-4299-AAC8-5FA67B540161}" dt="2022-05-05T03:19:05.936" v="21684" actId="1076"/>
          <ac:picMkLst>
            <pc:docMk/>
            <pc:sldMk cId="2712402568" sldId="412"/>
            <ac:picMk id="2050" creationId="{88B188A6-7340-24C1-32BD-08484CC95DB2}"/>
          </ac:picMkLst>
        </pc:picChg>
      </pc:sldChg>
      <pc:sldChg chg="modSp new del mod modTransition">
        <pc:chgData name="Casey Sobecks" userId="2125034943959768" providerId="LiveId" clId="{76A2A75A-E86A-4299-AAC8-5FA67B540161}" dt="2022-05-04T05:17:44.158" v="17143" actId="2696"/>
        <pc:sldMkLst>
          <pc:docMk/>
          <pc:sldMk cId="3104896251" sldId="413"/>
        </pc:sldMkLst>
        <pc:spChg chg="mod">
          <ac:chgData name="Casey Sobecks" userId="2125034943959768" providerId="LiveId" clId="{76A2A75A-E86A-4299-AAC8-5FA67B540161}" dt="2022-05-02T03:17:30.212" v="11219" actId="20577"/>
          <ac:spMkLst>
            <pc:docMk/>
            <pc:sldMk cId="3104896251" sldId="413"/>
            <ac:spMk id="2" creationId="{DF2D746E-9E8D-339C-EE76-2E88FA41DF97}"/>
          </ac:spMkLst>
        </pc:spChg>
        <pc:spChg chg="mod">
          <ac:chgData name="Casey Sobecks" userId="2125034943959768" providerId="LiveId" clId="{76A2A75A-E86A-4299-AAC8-5FA67B540161}" dt="2022-05-02T03:19:20.846" v="11382"/>
          <ac:spMkLst>
            <pc:docMk/>
            <pc:sldMk cId="3104896251" sldId="413"/>
            <ac:spMk id="3" creationId="{2A47A8DE-A5B1-A31C-265D-0136CD48E236}"/>
          </ac:spMkLst>
        </pc:spChg>
      </pc:sldChg>
      <pc:sldChg chg="addSp delSp modSp new del mod modClrScheme chgLayout">
        <pc:chgData name="Casey Sobecks" userId="2125034943959768" providerId="LiveId" clId="{76A2A75A-E86A-4299-AAC8-5FA67B540161}" dt="2022-05-03T01:45:30.129" v="14293" actId="2696"/>
        <pc:sldMkLst>
          <pc:docMk/>
          <pc:sldMk cId="2632684939" sldId="414"/>
        </pc:sldMkLst>
        <pc:spChg chg="mod ord">
          <ac:chgData name="Casey Sobecks" userId="2125034943959768" providerId="LiveId" clId="{76A2A75A-E86A-4299-AAC8-5FA67B540161}" dt="2022-05-02T03:20:06.759" v="11438" actId="700"/>
          <ac:spMkLst>
            <pc:docMk/>
            <pc:sldMk cId="2632684939" sldId="414"/>
            <ac:spMk id="2" creationId="{B5F6482D-82D2-29EB-FB31-C415CF1236D7}"/>
          </ac:spMkLst>
        </pc:spChg>
        <pc:spChg chg="mod ord">
          <ac:chgData name="Casey Sobecks" userId="2125034943959768" providerId="LiveId" clId="{76A2A75A-E86A-4299-AAC8-5FA67B540161}" dt="2022-05-02T03:28:31.048" v="11629" actId="5793"/>
          <ac:spMkLst>
            <pc:docMk/>
            <pc:sldMk cId="2632684939" sldId="414"/>
            <ac:spMk id="3" creationId="{1E34DF89-08D9-3348-0D3B-55B0E8571B3F}"/>
          </ac:spMkLst>
        </pc:spChg>
        <pc:spChg chg="add mod ord">
          <ac:chgData name="Casey Sobecks" userId="2125034943959768" providerId="LiveId" clId="{76A2A75A-E86A-4299-AAC8-5FA67B540161}" dt="2022-05-02T03:31:38.943" v="11659" actId="20577"/>
          <ac:spMkLst>
            <pc:docMk/>
            <pc:sldMk cId="2632684939" sldId="414"/>
            <ac:spMk id="4" creationId="{77B5CB99-8F50-FE44-CD4F-1F5D59262D5C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5" creationId="{9186EA79-50A5-525A-642B-BCB5EE869287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6" creationId="{EC0F2043-0298-2F70-884A-0D83BBF9D47B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7" creationId="{83EC3FF9-6C66-15C7-ACEA-64D35EBA529B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8" creationId="{59490EC9-4F87-2782-933B-DFBF4052F9B2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9" creationId="{47B92A40-9528-29C1-F7BA-4DF7306EDF13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0" creationId="{EA5C7AB0-A11E-5664-E2EE-7E0E649CE25B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1" creationId="{977426A1-ADBD-F205-E9EC-13BE67FFAAD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2" creationId="{81C0F996-407C-45C1-ACDA-1634C98271C5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3" creationId="{077EB83F-3CB0-3C0B-879F-489F25917F19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4" creationId="{9542A24B-5130-551D-9E3F-9FE9CD090E5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5" creationId="{D8AA73DB-716D-8DB6-9FBF-303BE32F8B89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6" creationId="{A7A4D407-C236-D5F8-9828-F46EAD2A7002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7" creationId="{E3A8A856-A493-4579-910E-07A1F560D84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8" creationId="{58ED92F9-1A0D-DF14-28CD-2F5DF819846E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19" creationId="{731D7231-8539-FBA4-A505-8D5634F9B93B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0" creationId="{0D154096-35E3-798B-18BA-279A1F0A721A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1" creationId="{2A34E778-C019-DDB0-D864-196A801F2340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2" creationId="{6DD05DC1-649B-C742-F4D6-D9B8BD0BABF5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3" creationId="{45B43DA8-FE80-DB63-6C85-89AFA0A8D465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4" creationId="{FB29489D-D84A-3591-A67F-970893F57DC0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5" creationId="{7C66F6C2-0A94-590E-D12E-7FDBF405233D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6" creationId="{E917652A-5920-966D-D88F-3417F9C1B7B7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7" creationId="{D1A69FC0-0C33-C5A0-B5DD-3048624A42A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8" creationId="{E9A6D05F-1513-7B69-3B12-8DAFF77A61A0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29" creationId="{2A6DA86A-6722-01E8-2DE0-188F7D766B8F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0" creationId="{8F5B74CD-1C47-E4D6-75B8-219C8BE2C042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1" creationId="{65C8DA97-205E-C1F4-E20D-4560A0133AD9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2" creationId="{F7D11CE7-CB61-094D-7C4B-BF081B91976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3" creationId="{D9B4B37B-ACD0-A8AE-58A8-EBA417B81542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4" creationId="{AA073CBB-905D-EE98-29D1-BA196CC51456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5" creationId="{53B40269-9EE4-FD00-2584-8C805BD49EC6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6" creationId="{45DD723E-7D82-55AC-776E-B00E0B3A77D7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7" creationId="{21A0D80D-7D1A-0B08-06AE-1BF42CB8DDD9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8" creationId="{264DBEE0-4E2E-C0E7-AC09-4FD36DD914DD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39" creationId="{8FE99CC0-974D-C12F-A76B-E17DFE6CC9E6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0" creationId="{F6DEE0E4-B96C-D76E-95A7-FF3BCDBBA470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1" creationId="{500AF458-2712-AB60-72F3-C64D5DE46FC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2" creationId="{67EA323C-9F74-E33A-00D0-B85A897EAC07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3" creationId="{D1B88F2C-511C-4B09-C4AB-163251AB3966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4" creationId="{050E5820-179B-CED1-7D22-DDB5B9D3FAF4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5" creationId="{87CE7EBD-64B3-A980-BFF7-E924E93FD213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6" creationId="{570909B3-0893-52D1-C41B-402A52EDD9D0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7" creationId="{6AB53FD9-45C2-F494-A4C2-60865B74FF5D}"/>
          </ac:spMkLst>
        </pc:spChg>
        <pc:spChg chg="add del mod">
          <ac:chgData name="Casey Sobecks" userId="2125034943959768" providerId="LiveId" clId="{76A2A75A-E86A-4299-AAC8-5FA67B540161}" dt="2022-05-02T03:32:18.561" v="11665"/>
          <ac:spMkLst>
            <pc:docMk/>
            <pc:sldMk cId="2632684939" sldId="414"/>
            <ac:spMk id="48" creationId="{8CA63D61-E915-81DF-0231-B72EFF756186}"/>
          </ac:spMkLst>
        </pc:spChg>
        <pc:picChg chg="add del mod ord">
          <ac:chgData name="Casey Sobecks" userId="2125034943959768" providerId="LiveId" clId="{76A2A75A-E86A-4299-AAC8-5FA67B540161}" dt="2022-05-02T03:33:34.035" v="11674" actId="478"/>
          <ac:picMkLst>
            <pc:docMk/>
            <pc:sldMk cId="2632684939" sldId="414"/>
            <ac:picMk id="50" creationId="{9CA6E596-5F96-6D1D-B806-47C05A396A02}"/>
          </ac:picMkLst>
        </pc:picChg>
        <pc:picChg chg="add mod ord">
          <ac:chgData name="Casey Sobecks" userId="2125034943959768" providerId="LiveId" clId="{76A2A75A-E86A-4299-AAC8-5FA67B540161}" dt="2022-05-02T03:33:41.472" v="11678" actId="1076"/>
          <ac:picMkLst>
            <pc:docMk/>
            <pc:sldMk cId="2632684939" sldId="414"/>
            <ac:picMk id="52" creationId="{A6309DCA-FE36-6098-B71C-04C69AA9F235}"/>
          </ac:picMkLst>
        </pc:picChg>
      </pc:sldChg>
      <pc:sldChg chg="addSp delSp modSp new mod modTransition modClrScheme delAnim modAnim chgLayout modNotesTx">
        <pc:chgData name="Casey Sobecks" userId="2125034943959768" providerId="LiveId" clId="{76A2A75A-E86A-4299-AAC8-5FA67B540161}" dt="2022-05-06T02:40:28.043" v="23258" actId="207"/>
        <pc:sldMkLst>
          <pc:docMk/>
          <pc:sldMk cId="3052694441" sldId="415"/>
        </pc:sldMkLst>
        <pc:spChg chg="add mod">
          <ac:chgData name="Casey Sobecks" userId="2125034943959768" providerId="LiveId" clId="{76A2A75A-E86A-4299-AAC8-5FA67B540161}" dt="2022-05-06T02:40:28.043" v="23258" actId="207"/>
          <ac:spMkLst>
            <pc:docMk/>
            <pc:sldMk cId="3052694441" sldId="415"/>
            <ac:spMk id="2" creationId="{85FB8C04-5F3F-3CC7-20EA-796E315040CD}"/>
          </ac:spMkLst>
        </pc:spChg>
        <pc:spChg chg="del mod ord">
          <ac:chgData name="Casey Sobecks" userId="2125034943959768" providerId="LiveId" clId="{76A2A75A-E86A-4299-AAC8-5FA67B540161}" dt="2022-05-02T03:34:00.862" v="11680" actId="700"/>
          <ac:spMkLst>
            <pc:docMk/>
            <pc:sldMk cId="3052694441" sldId="415"/>
            <ac:spMk id="2" creationId="{F1B46D78-FCD9-5A72-5E34-DE48A69CB6E5}"/>
          </ac:spMkLst>
        </pc:spChg>
        <pc:spChg chg="del">
          <ac:chgData name="Casey Sobecks" userId="2125034943959768" providerId="LiveId" clId="{76A2A75A-E86A-4299-AAC8-5FA67B540161}" dt="2022-05-02T03:34:00.862" v="11680" actId="700"/>
          <ac:spMkLst>
            <pc:docMk/>
            <pc:sldMk cId="3052694441" sldId="415"/>
            <ac:spMk id="3" creationId="{CF50838B-2D3B-D79D-7B42-6AB0DB55F373}"/>
          </ac:spMkLst>
        </pc:spChg>
        <pc:spChg chg="del mod ord">
          <ac:chgData name="Casey Sobecks" userId="2125034943959768" providerId="LiveId" clId="{76A2A75A-E86A-4299-AAC8-5FA67B540161}" dt="2022-05-02T03:34:00.862" v="11680" actId="700"/>
          <ac:spMkLst>
            <pc:docMk/>
            <pc:sldMk cId="3052694441" sldId="415"/>
            <ac:spMk id="4" creationId="{7B788725-1169-AD8B-AEB8-197F138A5D99}"/>
          </ac:spMkLst>
        </pc:spChg>
        <pc:spChg chg="add mod ord">
          <ac:chgData name="Casey Sobecks" userId="2125034943959768" providerId="LiveId" clId="{76A2A75A-E86A-4299-AAC8-5FA67B540161}" dt="2022-05-04T05:18:01.888" v="17161" actId="20577"/>
          <ac:spMkLst>
            <pc:docMk/>
            <pc:sldMk cId="3052694441" sldId="415"/>
            <ac:spMk id="5" creationId="{90E4B61A-2F14-BBCE-9137-B38BDAA6ABE2}"/>
          </ac:spMkLst>
        </pc:spChg>
        <pc:spChg chg="add mod ord">
          <ac:chgData name="Casey Sobecks" userId="2125034943959768" providerId="LiveId" clId="{76A2A75A-E86A-4299-AAC8-5FA67B540161}" dt="2022-05-05T03:19:53.416" v="21687" actId="27636"/>
          <ac:spMkLst>
            <pc:docMk/>
            <pc:sldMk cId="3052694441" sldId="415"/>
            <ac:spMk id="6" creationId="{01BDC1CA-CE3F-D0B3-3E68-54E6333C829B}"/>
          </ac:spMkLst>
        </pc:spChg>
        <pc:spChg chg="add del mod">
          <ac:chgData name="Casey Sobecks" userId="2125034943959768" providerId="LiveId" clId="{76A2A75A-E86A-4299-AAC8-5FA67B540161}" dt="2022-05-05T03:19:56.130" v="21688" actId="478"/>
          <ac:spMkLst>
            <pc:docMk/>
            <pc:sldMk cId="3052694441" sldId="415"/>
            <ac:spMk id="7" creationId="{43C1D607-D110-5065-20C6-CFB8FD034C0A}"/>
          </ac:spMkLst>
        </pc:spChg>
        <pc:picChg chg="add del mod">
          <ac:chgData name="Casey Sobecks" userId="2125034943959768" providerId="LiveId" clId="{76A2A75A-E86A-4299-AAC8-5FA67B540161}" dt="2022-05-05T03:25:35.427" v="21691" actId="478"/>
          <ac:picMkLst>
            <pc:docMk/>
            <pc:sldMk cId="3052694441" sldId="415"/>
            <ac:picMk id="3" creationId="{A10517AD-9717-50DB-A256-5430A644952E}"/>
          </ac:picMkLst>
        </pc:picChg>
        <pc:picChg chg="add mod">
          <ac:chgData name="Casey Sobecks" userId="2125034943959768" providerId="LiveId" clId="{76A2A75A-E86A-4299-AAC8-5FA67B540161}" dt="2022-05-05T03:25:46.094" v="21699" actId="1076"/>
          <ac:picMkLst>
            <pc:docMk/>
            <pc:sldMk cId="3052694441" sldId="415"/>
            <ac:picMk id="4" creationId="{E5876CB9-575B-23C6-0311-7038DE860EAE}"/>
          </ac:picMkLst>
        </pc:picChg>
        <pc:picChg chg="add mod">
          <ac:chgData name="Casey Sobecks" userId="2125034943959768" providerId="LiveId" clId="{76A2A75A-E86A-4299-AAC8-5FA67B540161}" dt="2022-05-04T05:52:02.263" v="18560" actId="1076"/>
          <ac:picMkLst>
            <pc:docMk/>
            <pc:sldMk cId="3052694441" sldId="415"/>
            <ac:picMk id="8" creationId="{28372678-37AE-ECAF-B929-23AC1A9CE495}"/>
          </ac:picMkLst>
        </pc:picChg>
      </pc:sldChg>
      <pc:sldChg chg="modSp new del mod">
        <pc:chgData name="Casey Sobecks" userId="2125034943959768" providerId="LiveId" clId="{76A2A75A-E86A-4299-AAC8-5FA67B540161}" dt="2022-05-03T01:45:52.391" v="14297" actId="2696"/>
        <pc:sldMkLst>
          <pc:docMk/>
          <pc:sldMk cId="2192980535" sldId="416"/>
        </pc:sldMkLst>
        <pc:spChg chg="mod">
          <ac:chgData name="Casey Sobecks" userId="2125034943959768" providerId="LiveId" clId="{76A2A75A-E86A-4299-AAC8-5FA67B540161}" dt="2022-05-02T03:41:27.386" v="12116" actId="20577"/>
          <ac:spMkLst>
            <pc:docMk/>
            <pc:sldMk cId="2192980535" sldId="416"/>
            <ac:spMk id="2" creationId="{61BDC06E-422B-9105-ED83-259BECF2D1DA}"/>
          </ac:spMkLst>
        </pc:spChg>
        <pc:spChg chg="mod">
          <ac:chgData name="Casey Sobecks" userId="2125034943959768" providerId="LiveId" clId="{76A2A75A-E86A-4299-AAC8-5FA67B540161}" dt="2022-05-03T01:44:45.070" v="14292" actId="403"/>
          <ac:spMkLst>
            <pc:docMk/>
            <pc:sldMk cId="2192980535" sldId="416"/>
            <ac:spMk id="3" creationId="{C253DB4F-AB9D-365E-6012-0FE415F6934F}"/>
          </ac:spMkLst>
        </pc:spChg>
      </pc:sldChg>
      <pc:sldChg chg="addSp modSp new mod modTransition modAnim modNotesTx">
        <pc:chgData name="Casey Sobecks" userId="2125034943959768" providerId="LiveId" clId="{76A2A75A-E86A-4299-AAC8-5FA67B540161}" dt="2022-05-05T14:27:49.437" v="22458"/>
        <pc:sldMkLst>
          <pc:docMk/>
          <pc:sldMk cId="1431389349" sldId="417"/>
        </pc:sldMkLst>
        <pc:spChg chg="mod">
          <ac:chgData name="Casey Sobecks" userId="2125034943959768" providerId="LiveId" clId="{76A2A75A-E86A-4299-AAC8-5FA67B540161}" dt="2022-05-02T03:44:20.756" v="12329" actId="20577"/>
          <ac:spMkLst>
            <pc:docMk/>
            <pc:sldMk cId="1431389349" sldId="417"/>
            <ac:spMk id="2" creationId="{7492778E-DE05-5719-AC75-05A113B8ED8A}"/>
          </ac:spMkLst>
        </pc:spChg>
        <pc:spChg chg="mod">
          <ac:chgData name="Casey Sobecks" userId="2125034943959768" providerId="LiveId" clId="{76A2A75A-E86A-4299-AAC8-5FA67B540161}" dt="2022-05-05T14:23:20.514" v="22295" actId="20577"/>
          <ac:spMkLst>
            <pc:docMk/>
            <pc:sldMk cId="1431389349" sldId="417"/>
            <ac:spMk id="3" creationId="{1445CB7C-70E6-0E2D-30B9-A9A321320A57}"/>
          </ac:spMkLst>
        </pc:spChg>
        <pc:picChg chg="add mod">
          <ac:chgData name="Casey Sobecks" userId="2125034943959768" providerId="LiveId" clId="{76A2A75A-E86A-4299-AAC8-5FA67B540161}" dt="2022-05-04T06:16:07.957" v="19201" actId="1076"/>
          <ac:picMkLst>
            <pc:docMk/>
            <pc:sldMk cId="1431389349" sldId="417"/>
            <ac:picMk id="5" creationId="{612B9940-E914-12B6-F018-5A450F4AA99C}"/>
          </ac:picMkLst>
        </pc:picChg>
      </pc:sldChg>
      <pc:sldChg chg="addSp delSp modSp new mod ord modTransition delAnim modAnim modNotesTx">
        <pc:chgData name="Casey Sobecks" userId="2125034943959768" providerId="LiveId" clId="{76A2A75A-E86A-4299-AAC8-5FA67B540161}" dt="2022-05-05T03:37:18.951" v="21870" actId="14100"/>
        <pc:sldMkLst>
          <pc:docMk/>
          <pc:sldMk cId="3076173344" sldId="418"/>
        </pc:sldMkLst>
        <pc:spChg chg="mod">
          <ac:chgData name="Casey Sobecks" userId="2125034943959768" providerId="LiveId" clId="{76A2A75A-E86A-4299-AAC8-5FA67B540161}" dt="2022-05-02T03:47:41.868" v="12515" actId="20577"/>
          <ac:spMkLst>
            <pc:docMk/>
            <pc:sldMk cId="3076173344" sldId="418"/>
            <ac:spMk id="2" creationId="{FE846F91-277C-0A86-3AE4-029CB1E13BCD}"/>
          </ac:spMkLst>
        </pc:spChg>
        <pc:spChg chg="add del mod">
          <ac:chgData name="Casey Sobecks" userId="2125034943959768" providerId="LiveId" clId="{76A2A75A-E86A-4299-AAC8-5FA67B540161}" dt="2022-05-05T03:37:18.951" v="21870" actId="14100"/>
          <ac:spMkLst>
            <pc:docMk/>
            <pc:sldMk cId="3076173344" sldId="418"/>
            <ac:spMk id="3" creationId="{277D2648-F937-1BBE-BB94-025F2974EEBA}"/>
          </ac:spMkLst>
        </pc:spChg>
        <pc:spChg chg="add mod">
          <ac:chgData name="Casey Sobecks" userId="2125034943959768" providerId="LiveId" clId="{76A2A75A-E86A-4299-AAC8-5FA67B540161}" dt="2022-05-05T03:35:25.942" v="21850" actId="20577"/>
          <ac:spMkLst>
            <pc:docMk/>
            <pc:sldMk cId="3076173344" sldId="418"/>
            <ac:spMk id="4" creationId="{30AC11C4-0CD1-D507-0EF4-4529C7F56B44}"/>
          </ac:spMkLst>
        </pc:spChg>
        <pc:spChg chg="add del mod">
          <ac:chgData name="Casey Sobecks" userId="2125034943959768" providerId="LiveId" clId="{76A2A75A-E86A-4299-AAC8-5FA67B540161}" dt="2022-05-05T03:34:10.578" v="21831" actId="478"/>
          <ac:spMkLst>
            <pc:docMk/>
            <pc:sldMk cId="3076173344" sldId="418"/>
            <ac:spMk id="5" creationId="{C4D61FC6-6A78-E64B-09B8-F785EAB71898}"/>
          </ac:spMkLst>
        </pc:spChg>
        <pc:spChg chg="add del mod">
          <ac:chgData name="Casey Sobecks" userId="2125034943959768" providerId="LiveId" clId="{76A2A75A-E86A-4299-AAC8-5FA67B540161}" dt="2022-05-05T03:34:14.894" v="21834" actId="478"/>
          <ac:spMkLst>
            <pc:docMk/>
            <pc:sldMk cId="3076173344" sldId="418"/>
            <ac:spMk id="6" creationId="{87A59BB1-F63C-BB71-DFE0-02448E35979B}"/>
          </ac:spMkLst>
        </pc:spChg>
        <pc:spChg chg="add mod">
          <ac:chgData name="Casey Sobecks" userId="2125034943959768" providerId="LiveId" clId="{76A2A75A-E86A-4299-AAC8-5FA67B540161}" dt="2022-05-04T05:53:52.311" v="18645" actId="14100"/>
          <ac:spMkLst>
            <pc:docMk/>
            <pc:sldMk cId="3076173344" sldId="418"/>
            <ac:spMk id="7" creationId="{BDE8570F-392B-D1C0-42FD-7A6409FCE012}"/>
          </ac:spMkLst>
        </pc:spChg>
        <pc:picChg chg="add del mod">
          <ac:chgData name="Casey Sobecks" userId="2125034943959768" providerId="LiveId" clId="{76A2A75A-E86A-4299-AAC8-5FA67B540161}" dt="2022-05-02T03:48:37.839" v="12532"/>
          <ac:picMkLst>
            <pc:docMk/>
            <pc:sldMk cId="3076173344" sldId="418"/>
            <ac:picMk id="5" creationId="{909271F3-C181-865F-9EB7-6DAD189C883D}"/>
          </ac:picMkLst>
        </pc:picChg>
        <pc:picChg chg="add del mod">
          <ac:chgData name="Casey Sobecks" userId="2125034943959768" providerId="LiveId" clId="{76A2A75A-E86A-4299-AAC8-5FA67B540161}" dt="2022-05-02T03:48:37.350" v="12531"/>
          <ac:picMkLst>
            <pc:docMk/>
            <pc:sldMk cId="3076173344" sldId="418"/>
            <ac:picMk id="7" creationId="{D8240E13-D035-A80D-2A6C-63145C59B736}"/>
          </ac:picMkLst>
        </pc:picChg>
        <pc:picChg chg="add del mod ord">
          <ac:chgData name="Casey Sobecks" userId="2125034943959768" providerId="LiveId" clId="{76A2A75A-E86A-4299-AAC8-5FA67B540161}" dt="2022-05-05T03:34:11.830" v="21832" actId="478"/>
          <ac:picMkLst>
            <pc:docMk/>
            <pc:sldMk cId="3076173344" sldId="418"/>
            <ac:picMk id="9" creationId="{33EBCBF2-ECAB-E613-B506-59347275C364}"/>
          </ac:picMkLst>
        </pc:picChg>
        <pc:picChg chg="add mod">
          <ac:chgData name="Casey Sobecks" userId="2125034943959768" providerId="LiveId" clId="{76A2A75A-E86A-4299-AAC8-5FA67B540161}" dt="2022-05-04T05:56:26.987" v="18712" actId="1076"/>
          <ac:picMkLst>
            <pc:docMk/>
            <pc:sldMk cId="3076173344" sldId="418"/>
            <ac:picMk id="10" creationId="{414130C6-E26E-1D21-CDAD-31169694028E}"/>
          </ac:picMkLst>
        </pc:picChg>
        <pc:picChg chg="add del mod ord">
          <ac:chgData name="Casey Sobecks" userId="2125034943959768" providerId="LiveId" clId="{76A2A75A-E86A-4299-AAC8-5FA67B540161}" dt="2022-05-05T03:34:09.533" v="21830" actId="478"/>
          <ac:picMkLst>
            <pc:docMk/>
            <pc:sldMk cId="3076173344" sldId="418"/>
            <ac:picMk id="11" creationId="{CE177B73-2510-A577-4D57-D4E01C54241F}"/>
          </ac:picMkLst>
        </pc:picChg>
        <pc:picChg chg="add del mod">
          <ac:chgData name="Casey Sobecks" userId="2125034943959768" providerId="LiveId" clId="{76A2A75A-E86A-4299-AAC8-5FA67B540161}" dt="2022-05-05T03:34:36.568" v="21839" actId="478"/>
          <ac:picMkLst>
            <pc:docMk/>
            <pc:sldMk cId="3076173344" sldId="418"/>
            <ac:picMk id="12" creationId="{E062486C-748D-7FBB-4F14-53034822A445}"/>
          </ac:picMkLst>
        </pc:picChg>
        <pc:picChg chg="add del mod">
          <ac:chgData name="Casey Sobecks" userId="2125034943959768" providerId="LiveId" clId="{76A2A75A-E86A-4299-AAC8-5FA67B540161}" dt="2022-05-05T03:36:38.110" v="21854" actId="478"/>
          <ac:picMkLst>
            <pc:docMk/>
            <pc:sldMk cId="3076173344" sldId="418"/>
            <ac:picMk id="14" creationId="{A3DF7B77-EAD4-F553-251A-95B80DEC86B8}"/>
          </ac:picMkLst>
        </pc:picChg>
        <pc:picChg chg="add del mod">
          <ac:chgData name="Casey Sobecks" userId="2125034943959768" providerId="LiveId" clId="{76A2A75A-E86A-4299-AAC8-5FA67B540161}" dt="2022-05-05T03:36:39.045" v="21855" actId="478"/>
          <ac:picMkLst>
            <pc:docMk/>
            <pc:sldMk cId="3076173344" sldId="418"/>
            <ac:picMk id="16" creationId="{BE02FC55-F5B8-E5F4-A8F2-F4E6FD6024F2}"/>
          </ac:picMkLst>
        </pc:picChg>
        <pc:picChg chg="add mod">
          <ac:chgData name="Casey Sobecks" userId="2125034943959768" providerId="LiveId" clId="{76A2A75A-E86A-4299-AAC8-5FA67B540161}" dt="2022-05-05T03:36:46.641" v="21859" actId="962"/>
          <ac:picMkLst>
            <pc:docMk/>
            <pc:sldMk cId="3076173344" sldId="418"/>
            <ac:picMk id="18" creationId="{CA2B6AB3-FB55-4DB6-1776-BE2A19F07C4C}"/>
          </ac:picMkLst>
        </pc:picChg>
        <pc:picChg chg="add mod">
          <ac:chgData name="Casey Sobecks" userId="2125034943959768" providerId="LiveId" clId="{76A2A75A-E86A-4299-AAC8-5FA67B540161}" dt="2022-05-05T03:36:51.728" v="21863" actId="962"/>
          <ac:picMkLst>
            <pc:docMk/>
            <pc:sldMk cId="3076173344" sldId="418"/>
            <ac:picMk id="20" creationId="{CB3BA593-B6DC-70EF-E83F-739D5391EE08}"/>
          </ac:picMkLst>
        </pc:picChg>
        <pc:picChg chg="add mod">
          <ac:chgData name="Casey Sobecks" userId="2125034943959768" providerId="LiveId" clId="{76A2A75A-E86A-4299-AAC8-5FA67B540161}" dt="2022-05-04T05:54:01.210" v="18650" actId="1076"/>
          <ac:picMkLst>
            <pc:docMk/>
            <pc:sldMk cId="3076173344" sldId="418"/>
            <ac:picMk id="1026" creationId="{D7C988B4-29F3-6FCD-E97E-602F04A3EFA5}"/>
          </ac:picMkLst>
        </pc:picChg>
      </pc:sldChg>
      <pc:sldChg chg="addSp delSp modSp new mod modTransition modClrScheme modAnim chgLayout modNotesTx">
        <pc:chgData name="Casey Sobecks" userId="2125034943959768" providerId="LiveId" clId="{76A2A75A-E86A-4299-AAC8-5FA67B540161}" dt="2022-05-05T03:40:27.871" v="22088" actId="20577"/>
        <pc:sldMkLst>
          <pc:docMk/>
          <pc:sldMk cId="215129291" sldId="419"/>
        </pc:sldMkLst>
        <pc:spChg chg="mod ord">
          <ac:chgData name="Casey Sobecks" userId="2125034943959768" providerId="LiveId" clId="{76A2A75A-E86A-4299-AAC8-5FA67B540161}" dt="2022-05-02T03:54:01.932" v="12872" actId="700"/>
          <ac:spMkLst>
            <pc:docMk/>
            <pc:sldMk cId="215129291" sldId="419"/>
            <ac:spMk id="2" creationId="{7E4DC2FF-D972-16BB-CD0F-D4A35D5AE01B}"/>
          </ac:spMkLst>
        </pc:spChg>
        <pc:spChg chg="del mod ord">
          <ac:chgData name="Casey Sobecks" userId="2125034943959768" providerId="LiveId" clId="{76A2A75A-E86A-4299-AAC8-5FA67B540161}" dt="2022-05-02T03:54:01.932" v="12872" actId="700"/>
          <ac:spMkLst>
            <pc:docMk/>
            <pc:sldMk cId="215129291" sldId="419"/>
            <ac:spMk id="3" creationId="{511F69D1-9591-B16F-8ECE-FB8DB13A8043}"/>
          </ac:spMkLst>
        </pc:spChg>
        <pc:spChg chg="add mod">
          <ac:chgData name="Casey Sobecks" userId="2125034943959768" providerId="LiveId" clId="{76A2A75A-E86A-4299-AAC8-5FA67B540161}" dt="2022-05-04T06:19:36.331" v="19264" actId="207"/>
          <ac:spMkLst>
            <pc:docMk/>
            <pc:sldMk cId="215129291" sldId="419"/>
            <ac:spMk id="3" creationId="{B8708DD3-4EA2-D494-51DE-EC953018C370}"/>
          </ac:spMkLst>
        </pc:spChg>
        <pc:spChg chg="add mod ord">
          <ac:chgData name="Casey Sobecks" userId="2125034943959768" providerId="LiveId" clId="{76A2A75A-E86A-4299-AAC8-5FA67B540161}" dt="2022-05-02T03:54:05.672" v="12887" actId="20577"/>
          <ac:spMkLst>
            <pc:docMk/>
            <pc:sldMk cId="215129291" sldId="419"/>
            <ac:spMk id="4" creationId="{0C0B6904-FEBE-020A-663F-FB19DD2122E6}"/>
          </ac:spMkLst>
        </pc:spChg>
        <pc:spChg chg="add del mod ord">
          <ac:chgData name="Casey Sobecks" userId="2125034943959768" providerId="LiveId" clId="{76A2A75A-E86A-4299-AAC8-5FA67B540161}" dt="2022-05-02T03:54:57.440" v="12909" actId="22"/>
          <ac:spMkLst>
            <pc:docMk/>
            <pc:sldMk cId="215129291" sldId="419"/>
            <ac:spMk id="5" creationId="{89556527-D171-5FE2-A741-CB891624AB99}"/>
          </ac:spMkLst>
        </pc:spChg>
        <pc:spChg chg="add mod">
          <ac:chgData name="Casey Sobecks" userId="2125034943959768" providerId="LiveId" clId="{76A2A75A-E86A-4299-AAC8-5FA67B540161}" dt="2022-05-04T06:19:48.855" v="19266" actId="207"/>
          <ac:spMkLst>
            <pc:docMk/>
            <pc:sldMk cId="215129291" sldId="419"/>
            <ac:spMk id="5" creationId="{B786E48D-D6A2-9D9A-0AAD-A557340C10F9}"/>
          </ac:spMkLst>
        </pc:spChg>
        <pc:spChg chg="add mod ord">
          <ac:chgData name="Casey Sobecks" userId="2125034943959768" providerId="LiveId" clId="{76A2A75A-E86A-4299-AAC8-5FA67B540161}" dt="2022-05-02T03:54:12.088" v="12908" actId="20577"/>
          <ac:spMkLst>
            <pc:docMk/>
            <pc:sldMk cId="215129291" sldId="419"/>
            <ac:spMk id="6" creationId="{3105FE57-D055-E16B-C340-03E63D578257}"/>
          </ac:spMkLst>
        </pc:spChg>
        <pc:spChg chg="add del mod ord">
          <ac:chgData name="Casey Sobecks" userId="2125034943959768" providerId="LiveId" clId="{76A2A75A-E86A-4299-AAC8-5FA67B540161}" dt="2022-05-02T03:56:09.997" v="12916" actId="22"/>
          <ac:spMkLst>
            <pc:docMk/>
            <pc:sldMk cId="215129291" sldId="419"/>
            <ac:spMk id="7" creationId="{04E08286-310B-72EC-0B6A-90EDF747C27D}"/>
          </ac:spMkLst>
        </pc:spChg>
        <pc:spChg chg="add mod">
          <ac:chgData name="Casey Sobecks" userId="2125034943959768" providerId="LiveId" clId="{76A2A75A-E86A-4299-AAC8-5FA67B540161}" dt="2022-05-04T06:20:54.209" v="19277" actId="1076"/>
          <ac:spMkLst>
            <pc:docMk/>
            <pc:sldMk cId="215129291" sldId="419"/>
            <ac:spMk id="12" creationId="{1FA74AE9-553D-91CB-5845-7E6F7B033085}"/>
          </ac:spMkLst>
        </pc:spChg>
        <pc:spChg chg="add del mod">
          <ac:chgData name="Casey Sobecks" userId="2125034943959768" providerId="LiveId" clId="{76A2A75A-E86A-4299-AAC8-5FA67B540161}" dt="2022-05-02T03:56:43.202" v="12918" actId="22"/>
          <ac:spMkLst>
            <pc:docMk/>
            <pc:sldMk cId="215129291" sldId="419"/>
            <ac:spMk id="17" creationId="{2783F1D3-CE23-735F-E1F0-B76D2ADC2095}"/>
          </ac:spMkLst>
        </pc:spChg>
        <pc:picChg chg="add mod ord">
          <ac:chgData name="Casey Sobecks" userId="2125034943959768" providerId="LiveId" clId="{76A2A75A-E86A-4299-AAC8-5FA67B540161}" dt="2022-05-04T06:20:04.953" v="19269" actId="170"/>
          <ac:picMkLst>
            <pc:docMk/>
            <pc:sldMk cId="215129291" sldId="419"/>
            <ac:picMk id="7" creationId="{FA047F59-F83F-C920-D712-B8124FA0B74F}"/>
          </ac:picMkLst>
        </pc:picChg>
        <pc:picChg chg="add mod ord">
          <ac:chgData name="Casey Sobecks" userId="2125034943959768" providerId="LiveId" clId="{76A2A75A-E86A-4299-AAC8-5FA67B540161}" dt="2022-05-04T06:20:29.161" v="19274" actId="170"/>
          <ac:picMkLst>
            <pc:docMk/>
            <pc:sldMk cId="215129291" sldId="419"/>
            <ac:picMk id="8" creationId="{B1D864A6-856C-8C5C-6839-568318CE016F}"/>
          </ac:picMkLst>
        </pc:picChg>
        <pc:picChg chg="add del mod ord">
          <ac:chgData name="Casey Sobecks" userId="2125034943959768" providerId="LiveId" clId="{76A2A75A-E86A-4299-AAC8-5FA67B540161}" dt="2022-05-02T03:56:13.722" v="12917" actId="478"/>
          <ac:picMkLst>
            <pc:docMk/>
            <pc:sldMk cId="215129291" sldId="419"/>
            <ac:picMk id="9" creationId="{2F5370CC-189B-F8CA-55A0-DE6008823045}"/>
          </ac:picMkLst>
        </pc:picChg>
        <pc:picChg chg="add del mod ord">
          <ac:chgData name="Casey Sobecks" userId="2125034943959768" providerId="LiveId" clId="{76A2A75A-E86A-4299-AAC8-5FA67B540161}" dt="2022-05-02T03:56:08.741" v="12915" actId="22"/>
          <ac:picMkLst>
            <pc:docMk/>
            <pc:sldMk cId="215129291" sldId="419"/>
            <ac:picMk id="11" creationId="{288439F0-7250-0820-3178-3F84C961B0AA}"/>
          </ac:picMkLst>
        </pc:picChg>
        <pc:picChg chg="add del">
          <ac:chgData name="Casey Sobecks" userId="2125034943959768" providerId="LiveId" clId="{76A2A75A-E86A-4299-AAC8-5FA67B540161}" dt="2022-05-02T03:56:07.791" v="12913" actId="22"/>
          <ac:picMkLst>
            <pc:docMk/>
            <pc:sldMk cId="215129291" sldId="419"/>
            <ac:picMk id="13" creationId="{FF8E6456-F88C-CAB6-9543-1D9C383CBEED}"/>
          </ac:picMkLst>
        </pc:picChg>
        <pc:picChg chg="add mod ord">
          <ac:chgData name="Casey Sobecks" userId="2125034943959768" providerId="LiveId" clId="{76A2A75A-E86A-4299-AAC8-5FA67B540161}" dt="2022-05-02T03:56:09.997" v="12916" actId="22"/>
          <ac:picMkLst>
            <pc:docMk/>
            <pc:sldMk cId="215129291" sldId="419"/>
            <ac:picMk id="15" creationId="{CC26E85C-13B4-FFAA-7E8A-E9CEE179D851}"/>
          </ac:picMkLst>
        </pc:picChg>
        <pc:picChg chg="add mod ord">
          <ac:chgData name="Casey Sobecks" userId="2125034943959768" providerId="LiveId" clId="{76A2A75A-E86A-4299-AAC8-5FA67B540161}" dt="2022-05-02T03:56:43.202" v="12918" actId="22"/>
          <ac:picMkLst>
            <pc:docMk/>
            <pc:sldMk cId="215129291" sldId="419"/>
            <ac:picMk id="19" creationId="{3869A5F4-B57B-6ACE-B82E-3FB23B1393F0}"/>
          </ac:picMkLst>
        </pc:picChg>
      </pc:sldChg>
      <pc:sldChg chg="addSp delSp modSp add mod modTransition modAnim modNotesTx">
        <pc:chgData name="Casey Sobecks" userId="2125034943959768" providerId="LiveId" clId="{76A2A75A-E86A-4299-AAC8-5FA67B540161}" dt="2022-05-05T14:23:20.499" v="22293" actId="27636"/>
        <pc:sldMkLst>
          <pc:docMk/>
          <pc:sldMk cId="1303263737" sldId="420"/>
        </pc:sldMkLst>
        <pc:spChg chg="mod">
          <ac:chgData name="Casey Sobecks" userId="2125034943959768" providerId="LiveId" clId="{76A2A75A-E86A-4299-AAC8-5FA67B540161}" dt="2022-05-05T02:02:32.053" v="20535" actId="14100"/>
          <ac:spMkLst>
            <pc:docMk/>
            <pc:sldMk cId="1303263737" sldId="420"/>
            <ac:spMk id="2" creationId="{F162EEA8-0597-B23A-FB79-C12F908ED0D7}"/>
          </ac:spMkLst>
        </pc:spChg>
        <pc:spChg chg="mod">
          <ac:chgData name="Casey Sobecks" userId="2125034943959768" providerId="LiveId" clId="{76A2A75A-E86A-4299-AAC8-5FA67B540161}" dt="2022-05-05T14:23:20.499" v="22293" actId="27636"/>
          <ac:spMkLst>
            <pc:docMk/>
            <pc:sldMk cId="1303263737" sldId="420"/>
            <ac:spMk id="3" creationId="{61A1A270-8109-85E9-C15D-CF16D4D59477}"/>
          </ac:spMkLst>
        </pc:spChg>
        <pc:spChg chg="add del">
          <ac:chgData name="Casey Sobecks" userId="2125034943959768" providerId="LiveId" clId="{76A2A75A-E86A-4299-AAC8-5FA67B540161}" dt="2022-05-03T01:21:24.464" v="14266" actId="22"/>
          <ac:spMkLst>
            <pc:docMk/>
            <pc:sldMk cId="1303263737" sldId="420"/>
            <ac:spMk id="5" creationId="{7EF56CCD-85A6-B839-CF8F-5DFF05FB0DEC}"/>
          </ac:spMkLst>
        </pc:spChg>
      </pc:sldChg>
      <pc:sldChg chg="modSp new del mod">
        <pc:chgData name="Casey Sobecks" userId="2125034943959768" providerId="LiveId" clId="{76A2A75A-E86A-4299-AAC8-5FA67B540161}" dt="2022-05-02T04:24:34.862" v="14032" actId="47"/>
        <pc:sldMkLst>
          <pc:docMk/>
          <pc:sldMk cId="4274174263" sldId="420"/>
        </pc:sldMkLst>
        <pc:spChg chg="mod">
          <ac:chgData name="Casey Sobecks" userId="2125034943959768" providerId="LiveId" clId="{76A2A75A-E86A-4299-AAC8-5FA67B540161}" dt="2022-05-02T04:14:17.483" v="13901" actId="20577"/>
          <ac:spMkLst>
            <pc:docMk/>
            <pc:sldMk cId="4274174263" sldId="420"/>
            <ac:spMk id="2" creationId="{851ECFB9-6101-B818-091D-DA5BF594AC42}"/>
          </ac:spMkLst>
        </pc:spChg>
      </pc:sldChg>
      <pc:sldChg chg="modSp add mod ord modTransition modAnim modNotesTx">
        <pc:chgData name="Casey Sobecks" userId="2125034943959768" providerId="LiveId" clId="{76A2A75A-E86A-4299-AAC8-5FA67B540161}" dt="2022-05-05T02:02:48.410" v="20539"/>
        <pc:sldMkLst>
          <pc:docMk/>
          <pc:sldMk cId="1842274448" sldId="421"/>
        </pc:sldMkLst>
        <pc:spChg chg="mod">
          <ac:chgData name="Casey Sobecks" userId="2125034943959768" providerId="LiveId" clId="{76A2A75A-E86A-4299-AAC8-5FA67B540161}" dt="2022-05-04T01:10:19.664" v="15852" actId="27636"/>
          <ac:spMkLst>
            <pc:docMk/>
            <pc:sldMk cId="1842274448" sldId="421"/>
            <ac:spMk id="3" creationId="{2C606CF0-7EC0-663A-65B1-EA69E0D9ED08}"/>
          </ac:spMkLst>
        </pc:spChg>
      </pc:sldChg>
      <pc:sldChg chg="addSp delSp modSp new mod modTransition chgLayout">
        <pc:chgData name="Casey Sobecks" userId="2125034943959768" providerId="LiveId" clId="{76A2A75A-E86A-4299-AAC8-5FA67B540161}" dt="2022-05-03T22:57:48.067" v="14609"/>
        <pc:sldMkLst>
          <pc:docMk/>
          <pc:sldMk cId="3307191237" sldId="422"/>
        </pc:sldMkLst>
        <pc:spChg chg="del mod ord">
          <ac:chgData name="Casey Sobecks" userId="2125034943959768" providerId="LiveId" clId="{76A2A75A-E86A-4299-AAC8-5FA67B540161}" dt="2022-05-03T02:41:28.620" v="14338" actId="700"/>
          <ac:spMkLst>
            <pc:docMk/>
            <pc:sldMk cId="3307191237" sldId="422"/>
            <ac:spMk id="2" creationId="{2A780243-88AF-D6AC-E46F-6C0959C0786C}"/>
          </ac:spMkLst>
        </pc:spChg>
        <pc:spChg chg="del mod ord">
          <ac:chgData name="Casey Sobecks" userId="2125034943959768" providerId="LiveId" clId="{76A2A75A-E86A-4299-AAC8-5FA67B540161}" dt="2022-05-03T02:41:28.620" v="14338" actId="700"/>
          <ac:spMkLst>
            <pc:docMk/>
            <pc:sldMk cId="3307191237" sldId="422"/>
            <ac:spMk id="3" creationId="{AA1ACB43-A364-83A2-1245-835BFFC82522}"/>
          </ac:spMkLst>
        </pc:spChg>
        <pc:spChg chg="add mod ord">
          <ac:chgData name="Casey Sobecks" userId="2125034943959768" providerId="LiveId" clId="{76A2A75A-E86A-4299-AAC8-5FA67B540161}" dt="2022-05-03T02:41:31.815" v="14351" actId="20577"/>
          <ac:spMkLst>
            <pc:docMk/>
            <pc:sldMk cId="3307191237" sldId="422"/>
            <ac:spMk id="4" creationId="{83CFBE8F-E1D4-BB93-FA21-73A3C9681502}"/>
          </ac:spMkLst>
        </pc:spChg>
        <pc:spChg chg="add mod ord">
          <ac:chgData name="Casey Sobecks" userId="2125034943959768" providerId="LiveId" clId="{76A2A75A-E86A-4299-AAC8-5FA67B540161}" dt="2022-05-03T02:41:28.620" v="14338" actId="700"/>
          <ac:spMkLst>
            <pc:docMk/>
            <pc:sldMk cId="3307191237" sldId="422"/>
            <ac:spMk id="5" creationId="{2292FF96-2B5C-E262-E823-3EAFC128F39A}"/>
          </ac:spMkLst>
        </pc:spChg>
      </pc:sldChg>
      <pc:sldChg chg="addSp delSp modSp new del mod">
        <pc:chgData name="Casey Sobecks" userId="2125034943959768" providerId="LiveId" clId="{76A2A75A-E86A-4299-AAC8-5FA67B540161}" dt="2022-05-04T06:18:46.010" v="19254" actId="47"/>
        <pc:sldMkLst>
          <pc:docMk/>
          <pc:sldMk cId="2476802166" sldId="423"/>
        </pc:sldMkLst>
        <pc:spChg chg="del">
          <ac:chgData name="Casey Sobecks" userId="2125034943959768" providerId="LiveId" clId="{76A2A75A-E86A-4299-AAC8-5FA67B540161}" dt="2022-05-04T03:48:54.692" v="15952" actId="478"/>
          <ac:spMkLst>
            <pc:docMk/>
            <pc:sldMk cId="2476802166" sldId="423"/>
            <ac:spMk id="3" creationId="{B8832847-30E9-EF77-7540-BB3A133832F5}"/>
          </ac:spMkLst>
        </pc:spChg>
        <pc:spChg chg="add mod">
          <ac:chgData name="Casey Sobecks" userId="2125034943959768" providerId="LiveId" clId="{76A2A75A-E86A-4299-AAC8-5FA67B540161}" dt="2022-05-04T04:52:54.061" v="16702" actId="368"/>
          <ac:spMkLst>
            <pc:docMk/>
            <pc:sldMk cId="2476802166" sldId="423"/>
            <ac:spMk id="4" creationId="{0874B7C9-A4D7-BF78-E2EC-6456857DBD50}"/>
          </ac:spMkLst>
        </pc:spChg>
        <pc:spChg chg="add mod">
          <ac:chgData name="Casey Sobecks" userId="2125034943959768" providerId="LiveId" clId="{76A2A75A-E86A-4299-AAC8-5FA67B540161}" dt="2022-05-04T04:52:54.061" v="16702" actId="368"/>
          <ac:spMkLst>
            <pc:docMk/>
            <pc:sldMk cId="2476802166" sldId="423"/>
            <ac:spMk id="5" creationId="{512C9658-1F06-1E0C-BCB7-DF9ABCA2EB47}"/>
          </ac:spMkLst>
        </pc:spChg>
        <pc:spChg chg="add mod">
          <ac:chgData name="Casey Sobecks" userId="2125034943959768" providerId="LiveId" clId="{76A2A75A-E86A-4299-AAC8-5FA67B540161}" dt="2022-05-04T04:52:54.061" v="16702" actId="368"/>
          <ac:spMkLst>
            <pc:docMk/>
            <pc:sldMk cId="2476802166" sldId="423"/>
            <ac:spMk id="6" creationId="{5C425B63-A405-E091-B48C-4B92D9557DD8}"/>
          </ac:spMkLst>
        </pc:spChg>
        <pc:spChg chg="add mod">
          <ac:chgData name="Casey Sobecks" userId="2125034943959768" providerId="LiveId" clId="{76A2A75A-E86A-4299-AAC8-5FA67B540161}" dt="2022-05-04T04:52:54.061" v="16702" actId="368"/>
          <ac:spMkLst>
            <pc:docMk/>
            <pc:sldMk cId="2476802166" sldId="423"/>
            <ac:spMk id="7" creationId="{F32203A4-C182-F8B6-25F3-0E6DE32BE9C7}"/>
          </ac:spMkLst>
        </pc:spChg>
        <pc:spChg chg="add mod">
          <ac:chgData name="Casey Sobecks" userId="2125034943959768" providerId="LiveId" clId="{76A2A75A-E86A-4299-AAC8-5FA67B540161}" dt="2022-05-04T04:52:54.061" v="16702" actId="368"/>
          <ac:spMkLst>
            <pc:docMk/>
            <pc:sldMk cId="2476802166" sldId="423"/>
            <ac:spMk id="8" creationId="{BF9C74C4-B398-844F-454C-DAFAA7E24EB8}"/>
          </ac:spMkLst>
        </pc:spChg>
        <pc:cxnChg chg="add mod">
          <ac:chgData name="Casey Sobecks" userId="2125034943959768" providerId="LiveId" clId="{76A2A75A-E86A-4299-AAC8-5FA67B540161}" dt="2022-05-04T04:52:54.061" v="16702" actId="368"/>
          <ac:cxnSpMkLst>
            <pc:docMk/>
            <pc:sldMk cId="2476802166" sldId="423"/>
            <ac:cxnSpMk id="10" creationId="{EC8DACF9-376B-1712-D462-78DAFBD7F1F2}"/>
          </ac:cxnSpMkLst>
        </pc:cxnChg>
        <pc:cxnChg chg="add mod">
          <ac:chgData name="Casey Sobecks" userId="2125034943959768" providerId="LiveId" clId="{76A2A75A-E86A-4299-AAC8-5FA67B540161}" dt="2022-05-04T04:52:54.061" v="16702" actId="368"/>
          <ac:cxnSpMkLst>
            <pc:docMk/>
            <pc:sldMk cId="2476802166" sldId="423"/>
            <ac:cxnSpMk id="12" creationId="{A326BD45-A919-7A6C-E9AF-ADADF9729343}"/>
          </ac:cxnSpMkLst>
        </pc:cxnChg>
        <pc:cxnChg chg="add mod">
          <ac:chgData name="Casey Sobecks" userId="2125034943959768" providerId="LiveId" clId="{76A2A75A-E86A-4299-AAC8-5FA67B540161}" dt="2022-05-04T04:52:54.061" v="16702" actId="368"/>
          <ac:cxnSpMkLst>
            <pc:docMk/>
            <pc:sldMk cId="2476802166" sldId="423"/>
            <ac:cxnSpMk id="14" creationId="{5411795B-6C6B-4403-5308-5A82A911CB40}"/>
          </ac:cxnSpMkLst>
        </pc:cxnChg>
        <pc:cxnChg chg="add mod">
          <ac:chgData name="Casey Sobecks" userId="2125034943959768" providerId="LiveId" clId="{76A2A75A-E86A-4299-AAC8-5FA67B540161}" dt="2022-05-04T04:52:54.061" v="16702" actId="368"/>
          <ac:cxnSpMkLst>
            <pc:docMk/>
            <pc:sldMk cId="2476802166" sldId="423"/>
            <ac:cxnSpMk id="16" creationId="{7A1B8A5C-2501-B21F-5D57-324C6511D6AE}"/>
          </ac:cxnSpMkLst>
        </pc:cxnChg>
      </pc:sldChg>
      <pc:sldChg chg="addSp modSp mod modAnim modNotesTx">
        <pc:chgData name="Casey Sobecks" userId="2125034943959768" providerId="LiveId" clId="{76A2A75A-E86A-4299-AAC8-5FA67B540161}" dt="2022-05-06T02:17:17.325" v="23256" actId="122"/>
        <pc:sldMkLst>
          <pc:docMk/>
          <pc:sldMk cId="3617015809" sldId="423"/>
        </pc:sldMkLst>
        <pc:spChg chg="mod">
          <ac:chgData name="Casey Sobecks" userId="2125034943959768" providerId="LiveId" clId="{76A2A75A-E86A-4299-AAC8-5FA67B540161}" dt="2022-05-05T02:45:03.287" v="21136" actId="14100"/>
          <ac:spMkLst>
            <pc:docMk/>
            <pc:sldMk cId="3617015809" sldId="423"/>
            <ac:spMk id="3" creationId="{3118F1DB-0CB8-0FB0-7757-3AB4D639EC62}"/>
          </ac:spMkLst>
        </pc:spChg>
        <pc:spChg chg="mod">
          <ac:chgData name="Casey Sobecks" userId="2125034943959768" providerId="LiveId" clId="{76A2A75A-E86A-4299-AAC8-5FA67B540161}" dt="2022-05-05T02:44:54.907" v="21135"/>
          <ac:spMkLst>
            <pc:docMk/>
            <pc:sldMk cId="3617015809" sldId="423"/>
            <ac:spMk id="4" creationId="{7B2B26BD-2374-4F5C-8FE1-25B5107A9B70}"/>
          </ac:spMkLst>
        </pc:spChg>
        <pc:spChg chg="mod">
          <ac:chgData name="Casey Sobecks" userId="2125034943959768" providerId="LiveId" clId="{76A2A75A-E86A-4299-AAC8-5FA67B540161}" dt="2022-05-04T23:25:29.218" v="20016" actId="164"/>
          <ac:spMkLst>
            <pc:docMk/>
            <pc:sldMk cId="3617015809" sldId="423"/>
            <ac:spMk id="5" creationId="{95A4F721-A60D-6D8C-5951-48D59B9AF66E}"/>
          </ac:spMkLst>
        </pc:spChg>
        <pc:spChg chg="mod">
          <ac:chgData name="Casey Sobecks" userId="2125034943959768" providerId="LiveId" clId="{76A2A75A-E86A-4299-AAC8-5FA67B540161}" dt="2022-05-04T23:25:29.218" v="20016" actId="164"/>
          <ac:spMkLst>
            <pc:docMk/>
            <pc:sldMk cId="3617015809" sldId="423"/>
            <ac:spMk id="6" creationId="{6BCF3DF2-3ACA-B3BE-C82F-B903233978A3}"/>
          </ac:spMkLst>
        </pc:spChg>
        <pc:spChg chg="mod">
          <ac:chgData name="Casey Sobecks" userId="2125034943959768" providerId="LiveId" clId="{76A2A75A-E86A-4299-AAC8-5FA67B540161}" dt="2022-05-04T23:25:29.218" v="20016" actId="164"/>
          <ac:spMkLst>
            <pc:docMk/>
            <pc:sldMk cId="3617015809" sldId="423"/>
            <ac:spMk id="7" creationId="{2EC0DD2D-6AEA-06D4-0150-179F08A3F47F}"/>
          </ac:spMkLst>
        </pc:spChg>
        <pc:spChg chg="mod">
          <ac:chgData name="Casey Sobecks" userId="2125034943959768" providerId="LiveId" clId="{76A2A75A-E86A-4299-AAC8-5FA67B540161}" dt="2022-05-04T23:43:59.847" v="20060" actId="14100"/>
          <ac:spMkLst>
            <pc:docMk/>
            <pc:sldMk cId="3617015809" sldId="423"/>
            <ac:spMk id="8" creationId="{4783F078-F58E-AF3F-C887-1A891A49DB33}"/>
          </ac:spMkLst>
        </pc:spChg>
        <pc:spChg chg="mod">
          <ac:chgData name="Casey Sobecks" userId="2125034943959768" providerId="LiveId" clId="{76A2A75A-E86A-4299-AAC8-5FA67B540161}" dt="2022-05-06T02:17:17.325" v="23256" actId="122"/>
          <ac:spMkLst>
            <pc:docMk/>
            <pc:sldMk cId="3617015809" sldId="423"/>
            <ac:spMk id="9" creationId="{436FF42E-5BCB-3411-AC3B-CE3C18171EDB}"/>
          </ac:spMkLst>
        </pc:spChg>
        <pc:grpChg chg="add mod">
          <ac:chgData name="Casey Sobecks" userId="2125034943959768" providerId="LiveId" clId="{76A2A75A-E86A-4299-AAC8-5FA67B540161}" dt="2022-05-05T02:45:06.848" v="21137" actId="1076"/>
          <ac:grpSpMkLst>
            <pc:docMk/>
            <pc:sldMk cId="3617015809" sldId="423"/>
            <ac:grpSpMk id="14" creationId="{A17DCF04-1DEF-6CB1-BF51-3EE30E746E1A}"/>
          </ac:grpSpMkLst>
        </pc:grpChg>
        <pc:picChg chg="add mod">
          <ac:chgData name="Casey Sobecks" userId="2125034943959768" providerId="LiveId" clId="{76A2A75A-E86A-4299-AAC8-5FA67B540161}" dt="2022-05-05T02:45:16.603" v="21141" actId="14100"/>
          <ac:picMkLst>
            <pc:docMk/>
            <pc:sldMk cId="3617015809" sldId="423"/>
            <ac:picMk id="16" creationId="{C5E59FC8-E2FC-B87C-66D6-2E113B990DD9}"/>
          </ac:picMkLst>
        </pc:picChg>
        <pc:picChg chg="add mod">
          <ac:chgData name="Casey Sobecks" userId="2125034943959768" providerId="LiveId" clId="{76A2A75A-E86A-4299-AAC8-5FA67B540161}" dt="2022-05-05T02:45:14.424" v="21140" actId="14100"/>
          <ac:picMkLst>
            <pc:docMk/>
            <pc:sldMk cId="3617015809" sldId="423"/>
            <ac:picMk id="28" creationId="{44D7FB30-070E-9961-444B-AFC050C94933}"/>
          </ac:picMkLst>
        </pc:picChg>
        <pc:cxnChg chg="mod">
          <ac:chgData name="Casey Sobecks" userId="2125034943959768" providerId="LiveId" clId="{76A2A75A-E86A-4299-AAC8-5FA67B540161}" dt="2022-05-04T23:25:29.218" v="20016" actId="164"/>
          <ac:cxnSpMkLst>
            <pc:docMk/>
            <pc:sldMk cId="3617015809" sldId="423"/>
            <ac:cxnSpMk id="10" creationId="{8E35C4DE-CCDD-C4AE-269F-4419EB11B686}"/>
          </ac:cxnSpMkLst>
        </pc:cxnChg>
        <pc:cxnChg chg="mod">
          <ac:chgData name="Casey Sobecks" userId="2125034943959768" providerId="LiveId" clId="{76A2A75A-E86A-4299-AAC8-5FA67B540161}" dt="2022-05-04T23:25:29.218" v="20016" actId="164"/>
          <ac:cxnSpMkLst>
            <pc:docMk/>
            <pc:sldMk cId="3617015809" sldId="423"/>
            <ac:cxnSpMk id="11" creationId="{0886F573-F272-878B-5258-A22CAAAA820E}"/>
          </ac:cxnSpMkLst>
        </pc:cxnChg>
        <pc:cxnChg chg="mod">
          <ac:chgData name="Casey Sobecks" userId="2125034943959768" providerId="LiveId" clId="{76A2A75A-E86A-4299-AAC8-5FA67B540161}" dt="2022-05-04T23:43:59.847" v="20060" actId="14100"/>
          <ac:cxnSpMkLst>
            <pc:docMk/>
            <pc:sldMk cId="3617015809" sldId="423"/>
            <ac:cxnSpMk id="12" creationId="{BDE78A4B-9C79-3BCC-F1AA-8644FEA7E0B5}"/>
          </ac:cxnSpMkLst>
        </pc:cxnChg>
        <pc:cxnChg chg="mod">
          <ac:chgData name="Casey Sobecks" userId="2125034943959768" providerId="LiveId" clId="{76A2A75A-E86A-4299-AAC8-5FA67B540161}" dt="2022-05-04T23:43:59.847" v="20060" actId="14100"/>
          <ac:cxnSpMkLst>
            <pc:docMk/>
            <pc:sldMk cId="3617015809" sldId="423"/>
            <ac:cxnSpMk id="13" creationId="{AA089069-0120-963F-4F9F-82C00CE265E7}"/>
          </ac:cxnSpMkLst>
        </pc:cxnChg>
      </pc:sldChg>
      <pc:sldChg chg="addSp modSp new mod modAnim modNotesTx">
        <pc:chgData name="Casey Sobecks" userId="2125034943959768" providerId="LiveId" clId="{76A2A75A-E86A-4299-AAC8-5FA67B540161}" dt="2022-05-06T01:18:43.594" v="22618"/>
        <pc:sldMkLst>
          <pc:docMk/>
          <pc:sldMk cId="3047317686" sldId="424"/>
        </pc:sldMkLst>
        <pc:spChg chg="mod">
          <ac:chgData name="Casey Sobecks" userId="2125034943959768" providerId="LiveId" clId="{76A2A75A-E86A-4299-AAC8-5FA67B540161}" dt="2022-05-06T01:11:36.881" v="22533" actId="20577"/>
          <ac:spMkLst>
            <pc:docMk/>
            <pc:sldMk cId="3047317686" sldId="424"/>
            <ac:spMk id="2" creationId="{1B1BD594-2EA4-1DFE-5A16-F20FC23B5112}"/>
          </ac:spMkLst>
        </pc:spChg>
        <pc:spChg chg="mod">
          <ac:chgData name="Casey Sobecks" userId="2125034943959768" providerId="LiveId" clId="{76A2A75A-E86A-4299-AAC8-5FA67B540161}" dt="2022-05-06T01:14:58.178" v="22542" actId="14100"/>
          <ac:spMkLst>
            <pc:docMk/>
            <pc:sldMk cId="3047317686" sldId="424"/>
            <ac:spMk id="3" creationId="{D3279596-EB85-A2FF-5314-16C1165F52AB}"/>
          </ac:spMkLst>
        </pc:spChg>
        <pc:picChg chg="add mod">
          <ac:chgData name="Casey Sobecks" userId="2125034943959768" providerId="LiveId" clId="{76A2A75A-E86A-4299-AAC8-5FA67B540161}" dt="2022-05-06T01:18:40.794" v="22616" actId="14100"/>
          <ac:picMkLst>
            <pc:docMk/>
            <pc:sldMk cId="3047317686" sldId="424"/>
            <ac:picMk id="5" creationId="{C4EF9186-D0D8-D845-CA3A-85A18432DFD2}"/>
          </ac:picMkLst>
        </pc:picChg>
        <pc:picChg chg="add mod ord">
          <ac:chgData name="Casey Sobecks" userId="2125034943959768" providerId="LiveId" clId="{76A2A75A-E86A-4299-AAC8-5FA67B540161}" dt="2022-05-06T01:18:40.091" v="22615" actId="167"/>
          <ac:picMkLst>
            <pc:docMk/>
            <pc:sldMk cId="3047317686" sldId="424"/>
            <ac:picMk id="7" creationId="{7DCF102A-10A1-6718-30F9-58C556011FDE}"/>
          </ac:picMkLst>
        </pc:picChg>
      </pc:sldChg>
      <pc:sldChg chg="addSp modSp new mod modAnim modNotesTx">
        <pc:chgData name="Casey Sobecks" userId="2125034943959768" providerId="LiveId" clId="{76A2A75A-E86A-4299-AAC8-5FA67B540161}" dt="2022-05-06T01:40:17.808" v="23233"/>
        <pc:sldMkLst>
          <pc:docMk/>
          <pc:sldMk cId="3666788378" sldId="425"/>
        </pc:sldMkLst>
        <pc:spChg chg="mod">
          <ac:chgData name="Casey Sobecks" userId="2125034943959768" providerId="LiveId" clId="{76A2A75A-E86A-4299-AAC8-5FA67B540161}" dt="2022-05-06T01:19:07.959" v="22653" actId="14100"/>
          <ac:spMkLst>
            <pc:docMk/>
            <pc:sldMk cId="3666788378" sldId="425"/>
            <ac:spMk id="2" creationId="{58877717-291E-A2B9-B36C-8493D2FC12EE}"/>
          </ac:spMkLst>
        </pc:spChg>
        <pc:spChg chg="mod">
          <ac:chgData name="Casey Sobecks" userId="2125034943959768" providerId="LiveId" clId="{76A2A75A-E86A-4299-AAC8-5FA67B540161}" dt="2022-05-06T01:20:46.091" v="22662" actId="14100"/>
          <ac:spMkLst>
            <pc:docMk/>
            <pc:sldMk cId="3666788378" sldId="425"/>
            <ac:spMk id="3" creationId="{A3EF6D8F-D7E4-1317-BA68-7BE15F3228E4}"/>
          </ac:spMkLst>
        </pc:spChg>
        <pc:picChg chg="add mod">
          <ac:chgData name="Casey Sobecks" userId="2125034943959768" providerId="LiveId" clId="{76A2A75A-E86A-4299-AAC8-5FA67B540161}" dt="2022-05-06T01:21:53.263" v="22714" actId="1076"/>
          <ac:picMkLst>
            <pc:docMk/>
            <pc:sldMk cId="3666788378" sldId="425"/>
            <ac:picMk id="5" creationId="{58B697E0-DF1A-7614-43E2-51620A495627}"/>
          </ac:picMkLst>
        </pc:picChg>
        <pc:picChg chg="add mod">
          <ac:chgData name="Casey Sobecks" userId="2125034943959768" providerId="LiveId" clId="{76A2A75A-E86A-4299-AAC8-5FA67B540161}" dt="2022-05-06T01:21:48.668" v="22712" actId="1076"/>
          <ac:picMkLst>
            <pc:docMk/>
            <pc:sldMk cId="3666788378" sldId="425"/>
            <ac:picMk id="7" creationId="{03058528-A9D7-B48C-0F56-424AE16D63DA}"/>
          </ac:picMkLst>
        </pc:picChg>
      </pc:sldChg>
      <pc:sldChg chg="addSp delSp modSp new mod modAnim modNotesTx">
        <pc:chgData name="Casey Sobecks" userId="2125034943959768" providerId="LiveId" clId="{76A2A75A-E86A-4299-AAC8-5FA67B540161}" dt="2022-05-06T01:40:28.042" v="23236"/>
        <pc:sldMkLst>
          <pc:docMk/>
          <pc:sldMk cId="185559406" sldId="426"/>
        </pc:sldMkLst>
        <pc:spChg chg="mod">
          <ac:chgData name="Casey Sobecks" userId="2125034943959768" providerId="LiveId" clId="{76A2A75A-E86A-4299-AAC8-5FA67B540161}" dt="2022-05-06T01:23:22.409" v="22782" actId="14100"/>
          <ac:spMkLst>
            <pc:docMk/>
            <pc:sldMk cId="185559406" sldId="426"/>
            <ac:spMk id="2" creationId="{D1BB701F-F78C-C5A5-E7C0-A5DE4A7247DC}"/>
          </ac:spMkLst>
        </pc:spChg>
        <pc:spChg chg="mod">
          <ac:chgData name="Casey Sobecks" userId="2125034943959768" providerId="LiveId" clId="{76A2A75A-E86A-4299-AAC8-5FA67B540161}" dt="2022-05-06T01:29:03.589" v="22812"/>
          <ac:spMkLst>
            <pc:docMk/>
            <pc:sldMk cId="185559406" sldId="426"/>
            <ac:spMk id="3" creationId="{0EDEBBD9-8742-2F8F-C4F2-85606FED158C}"/>
          </ac:spMkLst>
        </pc:spChg>
        <pc:picChg chg="add del mod">
          <ac:chgData name="Casey Sobecks" userId="2125034943959768" providerId="LiveId" clId="{76A2A75A-E86A-4299-AAC8-5FA67B540161}" dt="2022-05-06T01:25:11.054" v="22797" actId="478"/>
          <ac:picMkLst>
            <pc:docMk/>
            <pc:sldMk cId="185559406" sldId="426"/>
            <ac:picMk id="5" creationId="{413F7E8F-8645-4B57-A05F-A3BA67F48C99}"/>
          </ac:picMkLst>
        </pc:picChg>
        <pc:picChg chg="add mod">
          <ac:chgData name="Casey Sobecks" userId="2125034943959768" providerId="LiveId" clId="{76A2A75A-E86A-4299-AAC8-5FA67B540161}" dt="2022-05-06T01:25:38.482" v="22805" actId="14100"/>
          <ac:picMkLst>
            <pc:docMk/>
            <pc:sldMk cId="185559406" sldId="426"/>
            <ac:picMk id="7" creationId="{95D241C2-CE6C-3417-BC85-39503B859992}"/>
          </ac:picMkLst>
        </pc:picChg>
        <pc:picChg chg="add mod">
          <ac:chgData name="Casey Sobecks" userId="2125034943959768" providerId="LiveId" clId="{76A2A75A-E86A-4299-AAC8-5FA67B540161}" dt="2022-05-06T01:25:35.526" v="22804" actId="14100"/>
          <ac:picMkLst>
            <pc:docMk/>
            <pc:sldMk cId="185559406" sldId="426"/>
            <ac:picMk id="9" creationId="{C08830FD-107B-0066-6731-0F9F0AB47BCD}"/>
          </ac:picMkLst>
        </pc:picChg>
      </pc:sldChg>
      <pc:sldChg chg="addSp modSp new mod modAnim modNotesTx">
        <pc:chgData name="Casey Sobecks" userId="2125034943959768" providerId="LiveId" clId="{76A2A75A-E86A-4299-AAC8-5FA67B540161}" dt="2022-05-06T01:39:49.691" v="23230"/>
        <pc:sldMkLst>
          <pc:docMk/>
          <pc:sldMk cId="3169974637" sldId="427"/>
        </pc:sldMkLst>
        <pc:spChg chg="mod">
          <ac:chgData name="Casey Sobecks" userId="2125034943959768" providerId="LiveId" clId="{76A2A75A-E86A-4299-AAC8-5FA67B540161}" dt="2022-05-06T01:29:27.661" v="22858" actId="14100"/>
          <ac:spMkLst>
            <pc:docMk/>
            <pc:sldMk cId="3169974637" sldId="427"/>
            <ac:spMk id="2" creationId="{99038D02-F6C8-1FC6-DF53-449D9A2ADF45}"/>
          </ac:spMkLst>
        </pc:spChg>
        <pc:spChg chg="mod">
          <ac:chgData name="Casey Sobecks" userId="2125034943959768" providerId="LiveId" clId="{76A2A75A-E86A-4299-AAC8-5FA67B540161}" dt="2022-05-06T01:39:49.691" v="23230"/>
          <ac:spMkLst>
            <pc:docMk/>
            <pc:sldMk cId="3169974637" sldId="427"/>
            <ac:spMk id="3" creationId="{72EA442D-43FC-C3DA-92B8-0F28F67FA47F}"/>
          </ac:spMkLst>
        </pc:spChg>
        <pc:picChg chg="add mod">
          <ac:chgData name="Casey Sobecks" userId="2125034943959768" providerId="LiveId" clId="{76A2A75A-E86A-4299-AAC8-5FA67B540161}" dt="2022-05-06T01:30:41.557" v="22873" actId="14100"/>
          <ac:picMkLst>
            <pc:docMk/>
            <pc:sldMk cId="3169974637" sldId="427"/>
            <ac:picMk id="5" creationId="{50DD1F43-E59F-FD08-7F98-5ED56CD83669}"/>
          </ac:picMkLst>
        </pc:picChg>
        <pc:picChg chg="add mod">
          <ac:chgData name="Casey Sobecks" userId="2125034943959768" providerId="LiveId" clId="{76A2A75A-E86A-4299-AAC8-5FA67B540161}" dt="2022-05-06T01:30:43.715" v="22874" actId="14100"/>
          <ac:picMkLst>
            <pc:docMk/>
            <pc:sldMk cId="3169974637" sldId="427"/>
            <ac:picMk id="7" creationId="{28120F3B-49FE-C07A-C314-2C2B99604604}"/>
          </ac:picMkLst>
        </pc:picChg>
      </pc:sldChg>
      <pc:sldChg chg="addSp delSp modSp new mod modAnim modNotesTx">
        <pc:chgData name="Casey Sobecks" userId="2125034943959768" providerId="LiveId" clId="{76A2A75A-E86A-4299-AAC8-5FA67B540161}" dt="2022-05-06T01:34:25.378" v="22973"/>
        <pc:sldMkLst>
          <pc:docMk/>
          <pc:sldMk cId="1408943324" sldId="428"/>
        </pc:sldMkLst>
        <pc:spChg chg="mod">
          <ac:chgData name="Casey Sobecks" userId="2125034943959768" providerId="LiveId" clId="{76A2A75A-E86A-4299-AAC8-5FA67B540161}" dt="2022-05-06T01:31:10.565" v="22905" actId="27636"/>
          <ac:spMkLst>
            <pc:docMk/>
            <pc:sldMk cId="1408943324" sldId="428"/>
            <ac:spMk id="2" creationId="{DDF4BB96-6F46-986D-2BCC-598569F24908}"/>
          </ac:spMkLst>
        </pc:spChg>
        <pc:spChg chg="del mod">
          <ac:chgData name="Casey Sobecks" userId="2125034943959768" providerId="LiveId" clId="{76A2A75A-E86A-4299-AAC8-5FA67B540161}" dt="2022-05-06T01:31:25.348" v="22907"/>
          <ac:spMkLst>
            <pc:docMk/>
            <pc:sldMk cId="1408943324" sldId="428"/>
            <ac:spMk id="3" creationId="{580F0F95-FF69-50C3-9899-1A57124D71A5}"/>
          </ac:spMkLst>
        </pc:spChg>
        <pc:graphicFrameChg chg="add del mod">
          <ac:chgData name="Casey Sobecks" userId="2125034943959768" providerId="LiveId" clId="{76A2A75A-E86A-4299-AAC8-5FA67B540161}" dt="2022-05-06T01:31:48.630" v="22914" actId="478"/>
          <ac:graphicFrameMkLst>
            <pc:docMk/>
            <pc:sldMk cId="1408943324" sldId="428"/>
            <ac:graphicFrameMk id="6" creationId="{D22E08B8-3585-CF1D-3C63-28C30166DB8A}"/>
          </ac:graphicFrameMkLst>
        </pc:graphicFrameChg>
        <pc:picChg chg="add mod">
          <ac:chgData name="Casey Sobecks" userId="2125034943959768" providerId="LiveId" clId="{76A2A75A-E86A-4299-AAC8-5FA67B540161}" dt="2022-05-06T01:32:11.427" v="22924" actId="14100"/>
          <ac:picMkLst>
            <pc:docMk/>
            <pc:sldMk cId="1408943324" sldId="428"/>
            <ac:picMk id="5" creationId="{DE00C522-86DA-4FBE-5077-719D8561F245}"/>
          </ac:picMkLst>
        </pc:picChg>
        <pc:picChg chg="add mod">
          <ac:chgData name="Casey Sobecks" userId="2125034943959768" providerId="LiveId" clId="{76A2A75A-E86A-4299-AAC8-5FA67B540161}" dt="2022-05-06T01:31:58.426" v="22920" actId="14100"/>
          <ac:picMkLst>
            <pc:docMk/>
            <pc:sldMk cId="1408943324" sldId="428"/>
            <ac:picMk id="8" creationId="{134C9A1E-5D6F-D696-F384-C0C392E11EC1}"/>
          </ac:picMkLst>
        </pc:picChg>
      </pc:sldChg>
      <pc:sldChg chg="addSp delSp modSp new mod modAnim">
        <pc:chgData name="Casey Sobecks" userId="2125034943959768" providerId="LiveId" clId="{76A2A75A-E86A-4299-AAC8-5FA67B540161}" dt="2022-05-06T01:39:28.233" v="23227" actId="20577"/>
        <pc:sldMkLst>
          <pc:docMk/>
          <pc:sldMk cId="1521725711" sldId="429"/>
        </pc:sldMkLst>
        <pc:spChg chg="mod">
          <ac:chgData name="Casey Sobecks" userId="2125034943959768" providerId="LiveId" clId="{76A2A75A-E86A-4299-AAC8-5FA67B540161}" dt="2022-05-06T01:38:01.637" v="23147" actId="20577"/>
          <ac:spMkLst>
            <pc:docMk/>
            <pc:sldMk cId="1521725711" sldId="429"/>
            <ac:spMk id="2" creationId="{C87D77F4-6EB8-CFF5-476C-9A39C2DFF9A4}"/>
          </ac:spMkLst>
        </pc:spChg>
        <pc:spChg chg="del">
          <ac:chgData name="Casey Sobecks" userId="2125034943959768" providerId="LiveId" clId="{76A2A75A-E86A-4299-AAC8-5FA67B540161}" dt="2022-05-06T01:35:36.970" v="22989"/>
          <ac:spMkLst>
            <pc:docMk/>
            <pc:sldMk cId="1521725711" sldId="429"/>
            <ac:spMk id="3" creationId="{0E3886A4-090F-94AE-8277-650A1C939C26}"/>
          </ac:spMkLst>
        </pc:spChg>
        <pc:spChg chg="add mod">
          <ac:chgData name="Casey Sobecks" userId="2125034943959768" providerId="LiveId" clId="{76A2A75A-E86A-4299-AAC8-5FA67B540161}" dt="2022-05-06T01:38:16.601" v="23151" actId="1076"/>
          <ac:spMkLst>
            <pc:docMk/>
            <pc:sldMk cId="1521725711" sldId="429"/>
            <ac:spMk id="10" creationId="{12E12850-B164-61F1-0D66-B4A656B66C00}"/>
          </ac:spMkLst>
        </pc:spChg>
        <pc:spChg chg="add mod">
          <ac:chgData name="Casey Sobecks" userId="2125034943959768" providerId="LiveId" clId="{76A2A75A-E86A-4299-AAC8-5FA67B540161}" dt="2022-05-06T01:38:07.044" v="23148" actId="1076"/>
          <ac:spMkLst>
            <pc:docMk/>
            <pc:sldMk cId="1521725711" sldId="429"/>
            <ac:spMk id="11" creationId="{6A6808E6-0AFA-8B7B-5F4F-B43FBAE0C612}"/>
          </ac:spMkLst>
        </pc:spChg>
        <pc:spChg chg="add mod">
          <ac:chgData name="Casey Sobecks" userId="2125034943959768" providerId="LiveId" clId="{76A2A75A-E86A-4299-AAC8-5FA67B540161}" dt="2022-05-06T01:38:55.902" v="23183" actId="1076"/>
          <ac:spMkLst>
            <pc:docMk/>
            <pc:sldMk cId="1521725711" sldId="429"/>
            <ac:spMk id="12" creationId="{388B5E6F-110E-32F4-5DA4-45919B9049BD}"/>
          </ac:spMkLst>
        </pc:spChg>
        <pc:spChg chg="add del mod">
          <ac:chgData name="Casey Sobecks" userId="2125034943959768" providerId="LiveId" clId="{76A2A75A-E86A-4299-AAC8-5FA67B540161}" dt="2022-05-06T01:38:17.014" v="23153"/>
          <ac:spMkLst>
            <pc:docMk/>
            <pc:sldMk cId="1521725711" sldId="429"/>
            <ac:spMk id="13" creationId="{684D0D0B-077C-7F20-E6B9-DC84260E79C3}"/>
          </ac:spMkLst>
        </pc:spChg>
        <pc:spChg chg="add mod">
          <ac:chgData name="Casey Sobecks" userId="2125034943959768" providerId="LiveId" clId="{76A2A75A-E86A-4299-AAC8-5FA67B540161}" dt="2022-05-06T01:39:28.233" v="23227" actId="20577"/>
          <ac:spMkLst>
            <pc:docMk/>
            <pc:sldMk cId="1521725711" sldId="429"/>
            <ac:spMk id="14" creationId="{143DFB42-338A-00DE-CFE9-375D764923EF}"/>
          </ac:spMkLst>
        </pc:spChg>
        <pc:picChg chg="add mod">
          <ac:chgData name="Casey Sobecks" userId="2125034943959768" providerId="LiveId" clId="{76A2A75A-E86A-4299-AAC8-5FA67B540161}" dt="2022-05-06T01:38:13.176" v="23150" actId="1076"/>
          <ac:picMkLst>
            <pc:docMk/>
            <pc:sldMk cId="1521725711" sldId="429"/>
            <ac:picMk id="5" creationId="{AA4B5548-8089-F6C4-8949-7ED15B647DF3}"/>
          </ac:picMkLst>
        </pc:picChg>
        <pc:picChg chg="add mod">
          <ac:chgData name="Casey Sobecks" userId="2125034943959768" providerId="LiveId" clId="{76A2A75A-E86A-4299-AAC8-5FA67B540161}" dt="2022-05-06T01:37:48.992" v="23140" actId="1076"/>
          <ac:picMkLst>
            <pc:docMk/>
            <pc:sldMk cId="1521725711" sldId="429"/>
            <ac:picMk id="7" creationId="{AB37D5E1-58C1-AA3B-680F-82172B2F69A6}"/>
          </ac:picMkLst>
        </pc:picChg>
        <pc:picChg chg="add mod">
          <ac:chgData name="Casey Sobecks" userId="2125034943959768" providerId="LiveId" clId="{76A2A75A-E86A-4299-AAC8-5FA67B540161}" dt="2022-05-06T01:38:53.392" v="23182" actId="14100"/>
          <ac:picMkLst>
            <pc:docMk/>
            <pc:sldMk cId="1521725711" sldId="429"/>
            <ac:picMk id="9" creationId="{50EE9940-C5F1-899E-DD88-DD4826864550}"/>
          </ac:picMkLst>
        </pc:picChg>
      </pc:sldChg>
    </pc:docChg>
  </pc:docChgLst>
  <pc:docChgLst>
    <pc:chgData name="Casey Sobecks" userId="2125034943959768" providerId="LiveId" clId="{02E2F8C2-68F7-44DC-A003-325F3B383D04}"/>
    <pc:docChg chg="custSel addSld delSld modSld sldOrd addSection delSection modSection">
      <pc:chgData name="Casey Sobecks" userId="2125034943959768" providerId="LiveId" clId="{02E2F8C2-68F7-44DC-A003-325F3B383D04}" dt="2022-04-25T02:50:24.136" v="714" actId="47"/>
      <pc:docMkLst>
        <pc:docMk/>
      </pc:docMkLst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1932858276" sldId="256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1097509567" sldId="258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1940089206" sldId="259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2415158663" sldId="260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3618767882" sldId="261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3796373069" sldId="262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3853345923" sldId="263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4293469885" sldId="264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548283117" sldId="265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1415275276" sldId="266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2281073478" sldId="268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2969379395" sldId="279"/>
        </pc:sldMkLst>
      </pc:sldChg>
      <pc:sldChg chg="del">
        <pc:chgData name="Casey Sobecks" userId="2125034943959768" providerId="LiveId" clId="{02E2F8C2-68F7-44DC-A003-325F3B383D04}" dt="2022-04-25T02:50:14.874" v="707" actId="47"/>
        <pc:sldMkLst>
          <pc:docMk/>
          <pc:sldMk cId="2710586990" sldId="280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3001479736" sldId="289"/>
        </pc:sldMkLst>
      </pc:sldChg>
      <pc:sldChg chg="del">
        <pc:chgData name="Casey Sobecks" userId="2125034943959768" providerId="LiveId" clId="{02E2F8C2-68F7-44DC-A003-325F3B383D04}" dt="2022-04-25T02:50:17.949" v="708" actId="47"/>
        <pc:sldMkLst>
          <pc:docMk/>
          <pc:sldMk cId="1773384220" sldId="290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1694507606" sldId="295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793764317" sldId="297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928610062" sldId="301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282000501" sldId="302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3375823597" sldId="303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2694546025" sldId="304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2605109771" sldId="305"/>
        </pc:sldMkLst>
      </pc:sldChg>
      <pc:sldChg chg="del">
        <pc:chgData name="Casey Sobecks" userId="2125034943959768" providerId="LiveId" clId="{02E2F8C2-68F7-44DC-A003-325F3B383D04}" dt="2022-04-25T02:50:22.318" v="712" actId="47"/>
        <pc:sldMkLst>
          <pc:docMk/>
          <pc:sldMk cId="1703713651" sldId="306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3037093851" sldId="324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1685137181" sldId="325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1931533579" sldId="326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3333969675" sldId="327"/>
        </pc:sldMkLst>
      </pc:sldChg>
      <pc:sldChg chg="del">
        <pc:chgData name="Casey Sobecks" userId="2125034943959768" providerId="LiveId" clId="{02E2F8C2-68F7-44DC-A003-325F3B383D04}" dt="2022-04-25T02:50:23.154" v="713" actId="47"/>
        <pc:sldMkLst>
          <pc:docMk/>
          <pc:sldMk cId="537662215" sldId="328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4195950013" sldId="330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321649298" sldId="335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4261323912" sldId="336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407274695" sldId="337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3248222393" sldId="343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3311457796" sldId="344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1954065007" sldId="345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1559576438" sldId="346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3458255755" sldId="347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1136332213" sldId="348"/>
        </pc:sldMkLst>
      </pc:sldChg>
      <pc:sldChg chg="del">
        <pc:chgData name="Casey Sobecks" userId="2125034943959768" providerId="LiveId" clId="{02E2F8C2-68F7-44DC-A003-325F3B383D04}" dt="2022-04-25T02:50:19.260" v="709" actId="47"/>
        <pc:sldMkLst>
          <pc:docMk/>
          <pc:sldMk cId="3850427227" sldId="349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3377840954" sldId="350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286418604" sldId="351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761071474" sldId="352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589807091" sldId="353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1632071034" sldId="354"/>
        </pc:sldMkLst>
      </pc:sldChg>
      <pc:sldChg chg="del">
        <pc:chgData name="Casey Sobecks" userId="2125034943959768" providerId="LiveId" clId="{02E2F8C2-68F7-44DC-A003-325F3B383D04}" dt="2022-04-25T02:50:20.231" v="710" actId="47"/>
        <pc:sldMkLst>
          <pc:docMk/>
          <pc:sldMk cId="1662190174" sldId="355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836214163" sldId="357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1337127241" sldId="358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1079715576" sldId="359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88558280" sldId="360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685247463" sldId="361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383687264" sldId="362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831543271" sldId="363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569363823" sldId="364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799977998" sldId="365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1718137075" sldId="366"/>
        </pc:sldMkLst>
      </pc:sldChg>
      <pc:sldChg chg="del">
        <pc:chgData name="Casey Sobecks" userId="2125034943959768" providerId="LiveId" clId="{02E2F8C2-68F7-44DC-A003-325F3B383D04}" dt="2022-04-25T02:50:21.300" v="711" actId="47"/>
        <pc:sldMkLst>
          <pc:docMk/>
          <pc:sldMk cId="2693847289" sldId="367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2105179381" sldId="368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2538366231" sldId="369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3817433713" sldId="370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3760169065" sldId="371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4212844233" sldId="372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2976615068" sldId="373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3623019000" sldId="374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1138457091" sldId="375"/>
        </pc:sldMkLst>
      </pc:sldChg>
      <pc:sldChg chg="del">
        <pc:chgData name="Casey Sobecks" userId="2125034943959768" providerId="LiveId" clId="{02E2F8C2-68F7-44DC-A003-325F3B383D04}" dt="2022-04-25T02:50:24.136" v="714" actId="47"/>
        <pc:sldMkLst>
          <pc:docMk/>
          <pc:sldMk cId="668179607" sldId="376"/>
        </pc:sldMkLst>
      </pc:sldChg>
      <pc:sldChg chg="new del">
        <pc:chgData name="Casey Sobecks" userId="2125034943959768" providerId="LiveId" clId="{02E2F8C2-68F7-44DC-A003-325F3B383D04}" dt="2022-04-25T02:50:17.949" v="708" actId="47"/>
        <pc:sldMkLst>
          <pc:docMk/>
          <pc:sldMk cId="3256423165" sldId="377"/>
        </pc:sldMkLst>
      </pc:sldChg>
      <pc:sldChg chg="new del">
        <pc:chgData name="Casey Sobecks" userId="2125034943959768" providerId="LiveId" clId="{02E2F8C2-68F7-44DC-A003-325F3B383D04}" dt="2022-04-25T02:50:17.949" v="708" actId="47"/>
        <pc:sldMkLst>
          <pc:docMk/>
          <pc:sldMk cId="1063758302" sldId="378"/>
        </pc:sldMkLst>
      </pc:sldChg>
      <pc:sldChg chg="modSp new mod ord">
        <pc:chgData name="Casey Sobecks" userId="2125034943959768" providerId="LiveId" clId="{02E2F8C2-68F7-44DC-A003-325F3B383D04}" dt="2022-04-25T02:34:51.516" v="137"/>
        <pc:sldMkLst>
          <pc:docMk/>
          <pc:sldMk cId="2465807299" sldId="379"/>
        </pc:sldMkLst>
        <pc:spChg chg="mod">
          <ac:chgData name="Casey Sobecks" userId="2125034943959768" providerId="LiveId" clId="{02E2F8C2-68F7-44DC-A003-325F3B383D04}" dt="2022-04-25T02:34:24.978" v="131" actId="20577"/>
          <ac:spMkLst>
            <pc:docMk/>
            <pc:sldMk cId="2465807299" sldId="379"/>
            <ac:spMk id="2" creationId="{00E1E660-33DC-4B94-BF3F-22366F7E5BE3}"/>
          </ac:spMkLst>
        </pc:spChg>
        <pc:spChg chg="mod">
          <ac:chgData name="Casey Sobecks" userId="2125034943959768" providerId="LiveId" clId="{02E2F8C2-68F7-44DC-A003-325F3B383D04}" dt="2022-04-25T02:33:38.818" v="71" actId="20577"/>
          <ac:spMkLst>
            <pc:docMk/>
            <pc:sldMk cId="2465807299" sldId="379"/>
            <ac:spMk id="3" creationId="{40095AE9-4E62-416D-B8DA-F240C664F13B}"/>
          </ac:spMkLst>
        </pc:spChg>
      </pc:sldChg>
      <pc:sldChg chg="modSp new mod">
        <pc:chgData name="Casey Sobecks" userId="2125034943959768" providerId="LiveId" clId="{02E2F8C2-68F7-44DC-A003-325F3B383D04}" dt="2022-04-25T02:46:52.584" v="452" actId="20577"/>
        <pc:sldMkLst>
          <pc:docMk/>
          <pc:sldMk cId="720485624" sldId="380"/>
        </pc:sldMkLst>
        <pc:spChg chg="mod">
          <ac:chgData name="Casey Sobecks" userId="2125034943959768" providerId="LiveId" clId="{02E2F8C2-68F7-44DC-A003-325F3B383D04}" dt="2022-04-25T02:41:18.234" v="154" actId="20577"/>
          <ac:spMkLst>
            <pc:docMk/>
            <pc:sldMk cId="720485624" sldId="380"/>
            <ac:spMk id="2" creationId="{6BE6D0DE-62C7-497B-B024-79CBC29387C2}"/>
          </ac:spMkLst>
        </pc:spChg>
        <pc:spChg chg="mod">
          <ac:chgData name="Casey Sobecks" userId="2125034943959768" providerId="LiveId" clId="{02E2F8C2-68F7-44DC-A003-325F3B383D04}" dt="2022-04-25T02:46:52.584" v="452" actId="20577"/>
          <ac:spMkLst>
            <pc:docMk/>
            <pc:sldMk cId="720485624" sldId="380"/>
            <ac:spMk id="3" creationId="{448C25A5-B843-4E29-B6C2-B8DC08AD7C6C}"/>
          </ac:spMkLst>
        </pc:spChg>
      </pc:sldChg>
      <pc:sldChg chg="modSp new mod">
        <pc:chgData name="Casey Sobecks" userId="2125034943959768" providerId="LiveId" clId="{02E2F8C2-68F7-44DC-A003-325F3B383D04}" dt="2022-04-25T02:48:07.793" v="479" actId="20577"/>
        <pc:sldMkLst>
          <pc:docMk/>
          <pc:sldMk cId="1136984928" sldId="381"/>
        </pc:sldMkLst>
        <pc:spChg chg="mod">
          <ac:chgData name="Casey Sobecks" userId="2125034943959768" providerId="LiveId" clId="{02E2F8C2-68F7-44DC-A003-325F3B383D04}" dt="2022-04-25T02:48:07.793" v="479" actId="20577"/>
          <ac:spMkLst>
            <pc:docMk/>
            <pc:sldMk cId="1136984928" sldId="381"/>
            <ac:spMk id="2" creationId="{3AF4F411-8778-470E-A50A-D5CAC92B7B62}"/>
          </ac:spMkLst>
        </pc:spChg>
      </pc:sldChg>
      <pc:sldChg chg="modSp add mod">
        <pc:chgData name="Casey Sobecks" userId="2125034943959768" providerId="LiveId" clId="{02E2F8C2-68F7-44DC-A003-325F3B383D04}" dt="2022-04-25T02:48:19.114" v="530" actId="20577"/>
        <pc:sldMkLst>
          <pc:docMk/>
          <pc:sldMk cId="2630556829" sldId="382"/>
        </pc:sldMkLst>
        <pc:spChg chg="mod">
          <ac:chgData name="Casey Sobecks" userId="2125034943959768" providerId="LiveId" clId="{02E2F8C2-68F7-44DC-A003-325F3B383D04}" dt="2022-04-25T02:48:19.114" v="530" actId="20577"/>
          <ac:spMkLst>
            <pc:docMk/>
            <pc:sldMk cId="2630556829" sldId="382"/>
            <ac:spMk id="2" creationId="{3AF4F411-8778-470E-A50A-D5CAC92B7B62}"/>
          </ac:spMkLst>
        </pc:spChg>
      </pc:sldChg>
      <pc:sldChg chg="modSp add mod">
        <pc:chgData name="Casey Sobecks" userId="2125034943959768" providerId="LiveId" clId="{02E2F8C2-68F7-44DC-A003-325F3B383D04}" dt="2022-04-25T02:48:25.834" v="554" actId="20577"/>
        <pc:sldMkLst>
          <pc:docMk/>
          <pc:sldMk cId="1958832182" sldId="383"/>
        </pc:sldMkLst>
        <pc:spChg chg="mod">
          <ac:chgData name="Casey Sobecks" userId="2125034943959768" providerId="LiveId" clId="{02E2F8C2-68F7-44DC-A003-325F3B383D04}" dt="2022-04-25T02:48:25.834" v="554" actId="20577"/>
          <ac:spMkLst>
            <pc:docMk/>
            <pc:sldMk cId="1958832182" sldId="383"/>
            <ac:spMk id="2" creationId="{3AF4F411-8778-470E-A50A-D5CAC92B7B62}"/>
          </ac:spMkLst>
        </pc:spChg>
      </pc:sldChg>
      <pc:sldChg chg="modSp add mod">
        <pc:chgData name="Casey Sobecks" userId="2125034943959768" providerId="LiveId" clId="{02E2F8C2-68F7-44DC-A003-325F3B383D04}" dt="2022-04-25T02:48:31.187" v="561" actId="20577"/>
        <pc:sldMkLst>
          <pc:docMk/>
          <pc:sldMk cId="12996861" sldId="384"/>
        </pc:sldMkLst>
        <pc:spChg chg="mod">
          <ac:chgData name="Casey Sobecks" userId="2125034943959768" providerId="LiveId" clId="{02E2F8C2-68F7-44DC-A003-325F3B383D04}" dt="2022-04-25T02:48:31.187" v="561" actId="20577"/>
          <ac:spMkLst>
            <pc:docMk/>
            <pc:sldMk cId="12996861" sldId="384"/>
            <ac:spMk id="2" creationId="{3AF4F411-8778-470E-A50A-D5CAC92B7B62}"/>
          </ac:spMkLst>
        </pc:spChg>
      </pc:sldChg>
      <pc:sldChg chg="modSp add mod">
        <pc:chgData name="Casey Sobecks" userId="2125034943959768" providerId="LiveId" clId="{02E2F8C2-68F7-44DC-A003-325F3B383D04}" dt="2022-04-25T02:48:35.123" v="571" actId="20577"/>
        <pc:sldMkLst>
          <pc:docMk/>
          <pc:sldMk cId="1195787470" sldId="385"/>
        </pc:sldMkLst>
        <pc:spChg chg="mod">
          <ac:chgData name="Casey Sobecks" userId="2125034943959768" providerId="LiveId" clId="{02E2F8C2-68F7-44DC-A003-325F3B383D04}" dt="2022-04-25T02:48:35.123" v="571" actId="20577"/>
          <ac:spMkLst>
            <pc:docMk/>
            <pc:sldMk cId="1195787470" sldId="385"/>
            <ac:spMk id="2" creationId="{3AF4F411-8778-470E-A50A-D5CAC92B7B62}"/>
          </ac:spMkLst>
        </pc:spChg>
      </pc:sldChg>
      <pc:sldChg chg="modSp add mod">
        <pc:chgData name="Casey Sobecks" userId="2125034943959768" providerId="LiveId" clId="{02E2F8C2-68F7-44DC-A003-325F3B383D04}" dt="2022-04-25T02:48:39.116" v="581" actId="20577"/>
        <pc:sldMkLst>
          <pc:docMk/>
          <pc:sldMk cId="1802402608" sldId="386"/>
        </pc:sldMkLst>
        <pc:spChg chg="mod">
          <ac:chgData name="Casey Sobecks" userId="2125034943959768" providerId="LiveId" clId="{02E2F8C2-68F7-44DC-A003-325F3B383D04}" dt="2022-04-25T02:48:39.116" v="581" actId="20577"/>
          <ac:spMkLst>
            <pc:docMk/>
            <pc:sldMk cId="1802402608" sldId="386"/>
            <ac:spMk id="2" creationId="{3AF4F411-8778-470E-A50A-D5CAC92B7B62}"/>
          </ac:spMkLst>
        </pc:spChg>
      </pc:sldChg>
      <pc:sldChg chg="new del">
        <pc:chgData name="Casey Sobecks" userId="2125034943959768" providerId="LiveId" clId="{02E2F8C2-68F7-44DC-A003-325F3B383D04}" dt="2022-04-25T02:48:46.976" v="583" actId="47"/>
        <pc:sldMkLst>
          <pc:docMk/>
          <pc:sldMk cId="316822267" sldId="387"/>
        </pc:sldMkLst>
      </pc:sldChg>
      <pc:sldChg chg="modSp new mod">
        <pc:chgData name="Casey Sobecks" userId="2125034943959768" providerId="LiveId" clId="{02E2F8C2-68F7-44DC-A003-325F3B383D04}" dt="2022-04-25T02:48:55.917" v="593" actId="20577"/>
        <pc:sldMkLst>
          <pc:docMk/>
          <pc:sldMk cId="603216277" sldId="387"/>
        </pc:sldMkLst>
        <pc:spChg chg="mod">
          <ac:chgData name="Casey Sobecks" userId="2125034943959768" providerId="LiveId" clId="{02E2F8C2-68F7-44DC-A003-325F3B383D04}" dt="2022-04-25T02:48:55.917" v="593" actId="20577"/>
          <ac:spMkLst>
            <pc:docMk/>
            <pc:sldMk cId="603216277" sldId="387"/>
            <ac:spMk id="2" creationId="{87CC3B8F-AE45-4BED-ADB5-F6DF2E25F2ED}"/>
          </ac:spMkLst>
        </pc:spChg>
      </pc:sldChg>
      <pc:sldChg chg="modSp new mod">
        <pc:chgData name="Casey Sobecks" userId="2125034943959768" providerId="LiveId" clId="{02E2F8C2-68F7-44DC-A003-325F3B383D04}" dt="2022-04-25T02:49:39.532" v="706" actId="20577"/>
        <pc:sldMkLst>
          <pc:docMk/>
          <pc:sldMk cId="1344557927" sldId="388"/>
        </pc:sldMkLst>
        <pc:spChg chg="mod">
          <ac:chgData name="Casey Sobecks" userId="2125034943959768" providerId="LiveId" clId="{02E2F8C2-68F7-44DC-A003-325F3B383D04}" dt="2022-04-25T02:49:09.624" v="612" actId="20577"/>
          <ac:spMkLst>
            <pc:docMk/>
            <pc:sldMk cId="1344557927" sldId="388"/>
            <ac:spMk id="2" creationId="{F9FA0406-529B-4318-BC19-07F316141027}"/>
          </ac:spMkLst>
        </pc:spChg>
        <pc:spChg chg="mod">
          <ac:chgData name="Casey Sobecks" userId="2125034943959768" providerId="LiveId" clId="{02E2F8C2-68F7-44DC-A003-325F3B383D04}" dt="2022-04-25T02:49:39.532" v="706" actId="20577"/>
          <ac:spMkLst>
            <pc:docMk/>
            <pc:sldMk cId="1344557927" sldId="388"/>
            <ac:spMk id="3" creationId="{AC78C913-183E-46F9-9748-F3EF57753C2C}"/>
          </ac:spMkLst>
        </pc:spChg>
      </pc:sldChg>
    </pc:docChg>
  </pc:docChgLst>
  <pc:docChgLst>
    <pc:chgData name="Casey Sobecks" userId="2125034943959768" providerId="LiveId" clId="{46B72642-19EB-48FE-A983-08A98BE6E159}"/>
    <pc:docChg chg="undo redo custSel addSld delSld modSld sldOrd modSection">
      <pc:chgData name="Casey Sobecks" userId="2125034943959768" providerId="LiveId" clId="{46B72642-19EB-48FE-A983-08A98BE6E159}" dt="2022-05-05T21:39:01.124" v="356" actId="20577"/>
      <pc:docMkLst>
        <pc:docMk/>
      </pc:docMkLst>
      <pc:sldChg chg="modSp mod ord">
        <pc:chgData name="Casey Sobecks" userId="2125034943959768" providerId="LiveId" clId="{46B72642-19EB-48FE-A983-08A98BE6E159}" dt="2022-05-04T13:21:05.697" v="86"/>
        <pc:sldMkLst>
          <pc:docMk/>
          <pc:sldMk cId="1136984928" sldId="381"/>
        </pc:sldMkLst>
        <pc:spChg chg="mod">
          <ac:chgData name="Casey Sobecks" userId="2125034943959768" providerId="LiveId" clId="{46B72642-19EB-48FE-A983-08A98BE6E159}" dt="2022-05-02T04:21:26.278" v="17" actId="20577"/>
          <ac:spMkLst>
            <pc:docMk/>
            <pc:sldMk cId="1136984928" sldId="381"/>
            <ac:spMk id="3" creationId="{BD8D631E-D334-483E-AF66-F04EE3070E13}"/>
          </ac:spMkLst>
        </pc:spChg>
      </pc:sldChg>
      <pc:sldChg chg="modSp mod">
        <pc:chgData name="Casey Sobecks" userId="2125034943959768" providerId="LiveId" clId="{46B72642-19EB-48FE-A983-08A98BE6E159}" dt="2022-05-04T13:28:15.717" v="210" actId="20577"/>
        <pc:sldMkLst>
          <pc:docMk/>
          <pc:sldMk cId="2630556829" sldId="382"/>
        </pc:sldMkLst>
        <pc:spChg chg="mod">
          <ac:chgData name="Casey Sobecks" userId="2125034943959768" providerId="LiveId" clId="{46B72642-19EB-48FE-A983-08A98BE6E159}" dt="2022-05-04T13:28:15.717" v="210" actId="20577"/>
          <ac:spMkLst>
            <pc:docMk/>
            <pc:sldMk cId="2630556829" sldId="382"/>
            <ac:spMk id="3" creationId="{BD8D631E-D334-483E-AF66-F04EE3070E13}"/>
          </ac:spMkLst>
        </pc:spChg>
      </pc:sldChg>
      <pc:sldChg chg="modSp">
        <pc:chgData name="Casey Sobecks" userId="2125034943959768" providerId="LiveId" clId="{46B72642-19EB-48FE-A983-08A98BE6E159}" dt="2022-05-04T13:55:02.492" v="249" actId="20577"/>
        <pc:sldMkLst>
          <pc:docMk/>
          <pc:sldMk cId="1195787470" sldId="385"/>
        </pc:sldMkLst>
        <pc:spChg chg="mod">
          <ac:chgData name="Casey Sobecks" userId="2125034943959768" providerId="LiveId" clId="{46B72642-19EB-48FE-A983-08A98BE6E159}" dt="2022-05-04T13:55:02.492" v="249" actId="20577"/>
          <ac:spMkLst>
            <pc:docMk/>
            <pc:sldMk cId="1195787470" sldId="385"/>
            <ac:spMk id="3" creationId="{BD8D631E-D334-483E-AF66-F04EE3070E13}"/>
          </ac:spMkLst>
        </pc:spChg>
      </pc:sldChg>
      <pc:sldChg chg="modSp mod">
        <pc:chgData name="Casey Sobecks" userId="2125034943959768" providerId="LiveId" clId="{46B72642-19EB-48FE-A983-08A98BE6E159}" dt="2022-05-05T21:39:01.124" v="356" actId="20577"/>
        <pc:sldMkLst>
          <pc:docMk/>
          <pc:sldMk cId="603216277" sldId="387"/>
        </pc:sldMkLst>
        <pc:spChg chg="mod">
          <ac:chgData name="Casey Sobecks" userId="2125034943959768" providerId="LiveId" clId="{46B72642-19EB-48FE-A983-08A98BE6E159}" dt="2022-05-05T21:39:01.124" v="356" actId="20577"/>
          <ac:spMkLst>
            <pc:docMk/>
            <pc:sldMk cId="603216277" sldId="387"/>
            <ac:spMk id="3" creationId="{A51AFAF9-B4E4-4679-97E5-6F187730CEDA}"/>
          </ac:spMkLst>
        </pc:spChg>
      </pc:sldChg>
      <pc:sldChg chg="modSp">
        <pc:chgData name="Casey Sobecks" userId="2125034943959768" providerId="LiveId" clId="{46B72642-19EB-48FE-A983-08A98BE6E159}" dt="2022-05-02T17:27:20.967" v="56" actId="14100"/>
        <pc:sldMkLst>
          <pc:docMk/>
          <pc:sldMk cId="1344557927" sldId="388"/>
        </pc:sldMkLst>
        <pc:picChg chg="mod">
          <ac:chgData name="Casey Sobecks" userId="2125034943959768" providerId="LiveId" clId="{46B72642-19EB-48FE-A983-08A98BE6E159}" dt="2022-05-02T17:26:38.180" v="51" actId="1076"/>
          <ac:picMkLst>
            <pc:docMk/>
            <pc:sldMk cId="1344557927" sldId="388"/>
            <ac:picMk id="1028" creationId="{8C82752F-1CF1-8C5D-9F49-D7626281B2D0}"/>
          </ac:picMkLst>
        </pc:picChg>
        <pc:picChg chg="mod">
          <ac:chgData name="Casey Sobecks" userId="2125034943959768" providerId="LiveId" clId="{46B72642-19EB-48FE-A983-08A98BE6E159}" dt="2022-05-02T17:26:10.703" v="50" actId="1076"/>
          <ac:picMkLst>
            <pc:docMk/>
            <pc:sldMk cId="1344557927" sldId="388"/>
            <ac:picMk id="1030" creationId="{6E6D2E8B-5080-A644-D9EB-536A26378231}"/>
          </ac:picMkLst>
        </pc:picChg>
        <pc:picChg chg="mod">
          <ac:chgData name="Casey Sobecks" userId="2125034943959768" providerId="LiveId" clId="{46B72642-19EB-48FE-A983-08A98BE6E159}" dt="2022-05-02T17:27:20.967" v="56" actId="14100"/>
          <ac:picMkLst>
            <pc:docMk/>
            <pc:sldMk cId="1344557927" sldId="388"/>
            <ac:picMk id="1032" creationId="{A7706B07-86B4-2793-5E3D-AECDCD11D4D8}"/>
          </ac:picMkLst>
        </pc:picChg>
      </pc:sldChg>
      <pc:sldChg chg="modSp mod">
        <pc:chgData name="Casey Sobecks" userId="2125034943959768" providerId="LiveId" clId="{46B72642-19EB-48FE-A983-08A98BE6E159}" dt="2022-05-04T13:21:17.278" v="109" actId="20577"/>
        <pc:sldMkLst>
          <pc:docMk/>
          <pc:sldMk cId="986077290" sldId="389"/>
        </pc:sldMkLst>
        <pc:spChg chg="mod">
          <ac:chgData name="Casey Sobecks" userId="2125034943959768" providerId="LiveId" clId="{46B72642-19EB-48FE-A983-08A98BE6E159}" dt="2022-05-04T13:21:17.278" v="109" actId="20577"/>
          <ac:spMkLst>
            <pc:docMk/>
            <pc:sldMk cId="986077290" sldId="389"/>
            <ac:spMk id="3" creationId="{448C25A5-B843-4E29-B6C2-B8DC08AD7C6C}"/>
          </ac:spMkLst>
        </pc:spChg>
      </pc:sldChg>
      <pc:sldChg chg="modSp mod">
        <pc:chgData name="Casey Sobecks" userId="2125034943959768" providerId="LiveId" clId="{46B72642-19EB-48FE-A983-08A98BE6E159}" dt="2022-05-02T04:20:05.670" v="3" actId="20577"/>
        <pc:sldMkLst>
          <pc:docMk/>
          <pc:sldMk cId="3424149945" sldId="394"/>
        </pc:sldMkLst>
        <pc:spChg chg="mod">
          <ac:chgData name="Casey Sobecks" userId="2125034943959768" providerId="LiveId" clId="{46B72642-19EB-48FE-A983-08A98BE6E159}" dt="2022-05-02T04:20:05.670" v="3" actId="20577"/>
          <ac:spMkLst>
            <pc:docMk/>
            <pc:sldMk cId="3424149945" sldId="394"/>
            <ac:spMk id="3" creationId="{7AFC4753-4094-CCD3-05BD-450DC6E60DF6}"/>
          </ac:spMkLst>
        </pc:spChg>
      </pc:sldChg>
      <pc:sldChg chg="modSp mod ord modAnim">
        <pc:chgData name="Casey Sobecks" userId="2125034943959768" providerId="LiveId" clId="{46B72642-19EB-48FE-A983-08A98BE6E159}" dt="2022-05-05T19:58:02.930" v="284" actId="1076"/>
        <pc:sldMkLst>
          <pc:docMk/>
          <pc:sldMk cId="991222091" sldId="395"/>
        </pc:sldMkLst>
        <pc:spChg chg="mod">
          <ac:chgData name="Casey Sobecks" userId="2125034943959768" providerId="LiveId" clId="{46B72642-19EB-48FE-A983-08A98BE6E159}" dt="2022-05-05T19:36:35.242" v="261" actId="1076"/>
          <ac:spMkLst>
            <pc:docMk/>
            <pc:sldMk cId="991222091" sldId="395"/>
            <ac:spMk id="3" creationId="{BF451803-FFBB-80DE-0DAB-93BBA8BAC098}"/>
          </ac:spMkLst>
        </pc:spChg>
        <pc:picChg chg="mod">
          <ac:chgData name="Casey Sobecks" userId="2125034943959768" providerId="LiveId" clId="{46B72642-19EB-48FE-A983-08A98BE6E159}" dt="2022-05-05T19:58:02.930" v="284" actId="1076"/>
          <ac:picMkLst>
            <pc:docMk/>
            <pc:sldMk cId="991222091" sldId="395"/>
            <ac:picMk id="8" creationId="{B7FEE1F7-0B92-2315-615B-A2286EFE5C9B}"/>
          </ac:picMkLst>
        </pc:picChg>
      </pc:sldChg>
      <pc:sldChg chg="addSp delSp modSp mod delAnim modAnim">
        <pc:chgData name="Casey Sobecks" userId="2125034943959768" providerId="LiveId" clId="{46B72642-19EB-48FE-A983-08A98BE6E159}" dt="2022-05-04T13:24:17.752" v="180" actId="5793"/>
        <pc:sldMkLst>
          <pc:docMk/>
          <pc:sldMk cId="3298674550" sldId="396"/>
        </pc:sldMkLst>
        <pc:spChg chg="mod">
          <ac:chgData name="Casey Sobecks" userId="2125034943959768" providerId="LiveId" clId="{46B72642-19EB-48FE-A983-08A98BE6E159}" dt="2022-05-04T13:24:17.752" v="180" actId="5793"/>
          <ac:spMkLst>
            <pc:docMk/>
            <pc:sldMk cId="3298674550" sldId="396"/>
            <ac:spMk id="3" creationId="{3118F1DB-0CB8-0FB0-7757-3AB4D639EC62}"/>
          </ac:spMkLst>
        </pc:spChg>
        <pc:spChg chg="del">
          <ac:chgData name="Casey Sobecks" userId="2125034943959768" providerId="LiveId" clId="{46B72642-19EB-48FE-A983-08A98BE6E159}" dt="2022-05-04T13:24:01.550" v="175" actId="478"/>
          <ac:spMkLst>
            <pc:docMk/>
            <pc:sldMk cId="3298674550" sldId="396"/>
            <ac:spMk id="5" creationId="{95A4F721-A60D-6D8C-5951-48D59B9AF66E}"/>
          </ac:spMkLst>
        </pc:spChg>
        <pc:spChg chg="del">
          <ac:chgData name="Casey Sobecks" userId="2125034943959768" providerId="LiveId" clId="{46B72642-19EB-48FE-A983-08A98BE6E159}" dt="2022-05-04T13:24:01.550" v="175" actId="478"/>
          <ac:spMkLst>
            <pc:docMk/>
            <pc:sldMk cId="3298674550" sldId="396"/>
            <ac:spMk id="6" creationId="{6BCF3DF2-3ACA-B3BE-C82F-B903233978A3}"/>
          </ac:spMkLst>
        </pc:spChg>
        <pc:spChg chg="del">
          <ac:chgData name="Casey Sobecks" userId="2125034943959768" providerId="LiveId" clId="{46B72642-19EB-48FE-A983-08A98BE6E159}" dt="2022-05-04T13:24:01.550" v="175" actId="478"/>
          <ac:spMkLst>
            <pc:docMk/>
            <pc:sldMk cId="3298674550" sldId="396"/>
            <ac:spMk id="7" creationId="{2EC0DD2D-6AEA-06D4-0150-179F08A3F47F}"/>
          </ac:spMkLst>
        </pc:spChg>
        <pc:spChg chg="del">
          <ac:chgData name="Casey Sobecks" userId="2125034943959768" providerId="LiveId" clId="{46B72642-19EB-48FE-A983-08A98BE6E159}" dt="2022-05-04T13:24:01.550" v="175" actId="478"/>
          <ac:spMkLst>
            <pc:docMk/>
            <pc:sldMk cId="3298674550" sldId="396"/>
            <ac:spMk id="8" creationId="{4783F078-F58E-AF3F-C887-1A891A49DB33}"/>
          </ac:spMkLst>
        </pc:spChg>
        <pc:spChg chg="del">
          <ac:chgData name="Casey Sobecks" userId="2125034943959768" providerId="LiveId" clId="{46B72642-19EB-48FE-A983-08A98BE6E159}" dt="2022-05-04T13:24:01.550" v="175" actId="478"/>
          <ac:spMkLst>
            <pc:docMk/>
            <pc:sldMk cId="3298674550" sldId="396"/>
            <ac:spMk id="9" creationId="{436FF42E-5BCB-3411-AC3B-CE3C18171EDB}"/>
          </ac:spMkLst>
        </pc:spChg>
        <pc:cxnChg chg="del mod">
          <ac:chgData name="Casey Sobecks" userId="2125034943959768" providerId="LiveId" clId="{46B72642-19EB-48FE-A983-08A98BE6E159}" dt="2022-05-04T13:24:08.490" v="177" actId="478"/>
          <ac:cxnSpMkLst>
            <pc:docMk/>
            <pc:sldMk cId="3298674550" sldId="396"/>
            <ac:cxnSpMk id="10" creationId="{8E35C4DE-CCDD-C4AE-269F-4419EB11B686}"/>
          </ac:cxnSpMkLst>
        </pc:cxnChg>
        <pc:cxnChg chg="del mod">
          <ac:chgData name="Casey Sobecks" userId="2125034943959768" providerId="LiveId" clId="{46B72642-19EB-48FE-A983-08A98BE6E159}" dt="2022-05-04T13:24:12.322" v="178" actId="478"/>
          <ac:cxnSpMkLst>
            <pc:docMk/>
            <pc:sldMk cId="3298674550" sldId="396"/>
            <ac:cxnSpMk id="11" creationId="{0886F573-F272-878B-5258-A22CAAAA820E}"/>
          </ac:cxnSpMkLst>
        </pc:cxnChg>
        <pc:cxnChg chg="del mod">
          <ac:chgData name="Casey Sobecks" userId="2125034943959768" providerId="LiveId" clId="{46B72642-19EB-48FE-A983-08A98BE6E159}" dt="2022-05-04T13:24:12.322" v="178" actId="478"/>
          <ac:cxnSpMkLst>
            <pc:docMk/>
            <pc:sldMk cId="3298674550" sldId="396"/>
            <ac:cxnSpMk id="12" creationId="{BDE78A4B-9C79-3BCC-F1AA-8644FEA7E0B5}"/>
          </ac:cxnSpMkLst>
        </pc:cxnChg>
        <pc:cxnChg chg="del mod">
          <ac:chgData name="Casey Sobecks" userId="2125034943959768" providerId="LiveId" clId="{46B72642-19EB-48FE-A983-08A98BE6E159}" dt="2022-05-04T13:24:12.322" v="178" actId="478"/>
          <ac:cxnSpMkLst>
            <pc:docMk/>
            <pc:sldMk cId="3298674550" sldId="396"/>
            <ac:cxnSpMk id="13" creationId="{AA089069-0120-963F-4F9F-82C00CE265E7}"/>
          </ac:cxnSpMkLst>
        </pc:cxnChg>
        <pc:cxnChg chg="add del mod">
          <ac:chgData name="Casey Sobecks" userId="2125034943959768" providerId="LiveId" clId="{46B72642-19EB-48FE-A983-08A98BE6E159}" dt="2022-05-04T13:24:08.490" v="177" actId="478"/>
          <ac:cxnSpMkLst>
            <pc:docMk/>
            <pc:sldMk cId="3298674550" sldId="396"/>
            <ac:cxnSpMk id="29" creationId="{D4965DE9-2DC5-FF6A-32D9-F40B6AEA8D95}"/>
          </ac:cxnSpMkLst>
        </pc:cxnChg>
        <pc:cxnChg chg="add del mod">
          <ac:chgData name="Casey Sobecks" userId="2125034943959768" providerId="LiveId" clId="{46B72642-19EB-48FE-A983-08A98BE6E159}" dt="2022-05-04T13:24:08.490" v="177" actId="478"/>
          <ac:cxnSpMkLst>
            <pc:docMk/>
            <pc:sldMk cId="3298674550" sldId="396"/>
            <ac:cxnSpMk id="30" creationId="{BAE497E1-EA2A-F36E-D359-90E55FA8D334}"/>
          </ac:cxnSpMkLst>
        </pc:cxnChg>
      </pc:sldChg>
      <pc:sldChg chg="modSp mod">
        <pc:chgData name="Casey Sobecks" userId="2125034943959768" providerId="LiveId" clId="{46B72642-19EB-48FE-A983-08A98BE6E159}" dt="2022-05-04T13:25:05.219" v="181" actId="20577"/>
        <pc:sldMkLst>
          <pc:docMk/>
          <pc:sldMk cId="932870333" sldId="397"/>
        </pc:sldMkLst>
        <pc:spChg chg="mod">
          <ac:chgData name="Casey Sobecks" userId="2125034943959768" providerId="LiveId" clId="{46B72642-19EB-48FE-A983-08A98BE6E159}" dt="2022-05-04T13:25:05.219" v="181" actId="20577"/>
          <ac:spMkLst>
            <pc:docMk/>
            <pc:sldMk cId="932870333" sldId="397"/>
            <ac:spMk id="3" creationId="{E96F7A41-0793-4B2A-63B4-C74E375168E5}"/>
          </ac:spMkLst>
        </pc:spChg>
      </pc:sldChg>
      <pc:sldChg chg="modSp mod">
        <pc:chgData name="Casey Sobecks" userId="2125034943959768" providerId="LiveId" clId="{46B72642-19EB-48FE-A983-08A98BE6E159}" dt="2022-05-04T13:28:53.340" v="211" actId="14100"/>
        <pc:sldMkLst>
          <pc:docMk/>
          <pc:sldMk cId="1697713268" sldId="399"/>
        </pc:sldMkLst>
        <pc:spChg chg="mod">
          <ac:chgData name="Casey Sobecks" userId="2125034943959768" providerId="LiveId" clId="{46B72642-19EB-48FE-A983-08A98BE6E159}" dt="2022-05-02T04:23:11.432" v="41" actId="20577"/>
          <ac:spMkLst>
            <pc:docMk/>
            <pc:sldMk cId="1697713268" sldId="399"/>
            <ac:spMk id="3" creationId="{C8DB4AE6-5009-FE27-4B08-A1EF920682E6}"/>
          </ac:spMkLst>
        </pc:spChg>
        <pc:spChg chg="mod">
          <ac:chgData name="Casey Sobecks" userId="2125034943959768" providerId="LiveId" clId="{46B72642-19EB-48FE-A983-08A98BE6E159}" dt="2022-05-04T13:28:53.340" v="211" actId="14100"/>
          <ac:spMkLst>
            <pc:docMk/>
            <pc:sldMk cId="1697713268" sldId="399"/>
            <ac:spMk id="7" creationId="{904758E5-A503-12B4-37DC-A1D2ED84B165}"/>
          </ac:spMkLst>
        </pc:spChg>
      </pc:sldChg>
      <pc:sldChg chg="modSp">
        <pc:chgData name="Casey Sobecks" userId="2125034943959768" providerId="LiveId" clId="{46B72642-19EB-48FE-A983-08A98BE6E159}" dt="2022-05-04T13:34:30.152" v="244" actId="400"/>
        <pc:sldMkLst>
          <pc:docMk/>
          <pc:sldMk cId="1046692775" sldId="402"/>
        </pc:sldMkLst>
        <pc:spChg chg="mod">
          <ac:chgData name="Casey Sobecks" userId="2125034943959768" providerId="LiveId" clId="{46B72642-19EB-48FE-A983-08A98BE6E159}" dt="2022-05-04T13:34:30.152" v="244" actId="400"/>
          <ac:spMkLst>
            <pc:docMk/>
            <pc:sldMk cId="1046692775" sldId="402"/>
            <ac:spMk id="3" creationId="{6563036A-FC6C-170F-E99F-635594972AD6}"/>
          </ac:spMkLst>
        </pc:spChg>
      </pc:sldChg>
      <pc:sldChg chg="modSp mod">
        <pc:chgData name="Casey Sobecks" userId="2125034943959768" providerId="LiveId" clId="{46B72642-19EB-48FE-A983-08A98BE6E159}" dt="2022-05-05T19:19:06.227" v="260" actId="403"/>
        <pc:sldMkLst>
          <pc:docMk/>
          <pc:sldMk cId="3075877625" sldId="403"/>
        </pc:sldMkLst>
        <pc:spChg chg="mod">
          <ac:chgData name="Casey Sobecks" userId="2125034943959768" providerId="LiveId" clId="{46B72642-19EB-48FE-A983-08A98BE6E159}" dt="2022-05-05T19:19:01.434" v="259" actId="14100"/>
          <ac:spMkLst>
            <pc:docMk/>
            <pc:sldMk cId="3075877625" sldId="403"/>
            <ac:spMk id="7" creationId="{493DBD9E-27C7-CABD-A1F6-C941F5FB2910}"/>
          </ac:spMkLst>
        </pc:spChg>
        <pc:spChg chg="mod">
          <ac:chgData name="Casey Sobecks" userId="2125034943959768" providerId="LiveId" clId="{46B72642-19EB-48FE-A983-08A98BE6E159}" dt="2022-05-05T19:19:06.227" v="260" actId="403"/>
          <ac:spMkLst>
            <pc:docMk/>
            <pc:sldMk cId="3075877625" sldId="403"/>
            <ac:spMk id="8" creationId="{1D960DF1-108C-F311-C475-2637D1641392}"/>
          </ac:spMkLst>
        </pc:spChg>
      </pc:sldChg>
      <pc:sldChg chg="modAnim">
        <pc:chgData name="Casey Sobecks" userId="2125034943959768" providerId="LiveId" clId="{46B72642-19EB-48FE-A983-08A98BE6E159}" dt="2022-05-05T21:26:04.047" v="303"/>
        <pc:sldMkLst>
          <pc:docMk/>
          <pc:sldMk cId="131739696" sldId="405"/>
        </pc:sldMkLst>
      </pc:sldChg>
      <pc:sldChg chg="modSp mod">
        <pc:chgData name="Casey Sobecks" userId="2125034943959768" providerId="LiveId" clId="{46B72642-19EB-48FE-A983-08A98BE6E159}" dt="2022-05-02T04:23:45.253" v="43" actId="20577"/>
        <pc:sldMkLst>
          <pc:docMk/>
          <pc:sldMk cId="3014718532" sldId="406"/>
        </pc:sldMkLst>
        <pc:spChg chg="mod">
          <ac:chgData name="Casey Sobecks" userId="2125034943959768" providerId="LiveId" clId="{46B72642-19EB-48FE-A983-08A98BE6E159}" dt="2022-05-02T04:23:45.253" v="43" actId="20577"/>
          <ac:spMkLst>
            <pc:docMk/>
            <pc:sldMk cId="3014718532" sldId="406"/>
            <ac:spMk id="3" creationId="{A1C18CCA-D32A-E744-233A-B0D06ACF2B7C}"/>
          </ac:spMkLst>
        </pc:spChg>
      </pc:sldChg>
      <pc:sldChg chg="modSp mod">
        <pc:chgData name="Casey Sobecks" userId="2125034943959768" providerId="LiveId" clId="{46B72642-19EB-48FE-A983-08A98BE6E159}" dt="2022-05-02T04:23:58.637" v="47" actId="20577"/>
        <pc:sldMkLst>
          <pc:docMk/>
          <pc:sldMk cId="836384794" sldId="408"/>
        </pc:sldMkLst>
        <pc:spChg chg="mod">
          <ac:chgData name="Casey Sobecks" userId="2125034943959768" providerId="LiveId" clId="{46B72642-19EB-48FE-A983-08A98BE6E159}" dt="2022-05-02T04:23:58.637" v="47" actId="20577"/>
          <ac:spMkLst>
            <pc:docMk/>
            <pc:sldMk cId="836384794" sldId="408"/>
            <ac:spMk id="3" creationId="{2AD66B87-8519-1B37-A7BC-BF15B06486F9}"/>
          </ac:spMkLst>
        </pc:spChg>
      </pc:sldChg>
      <pc:sldChg chg="modSp mod modAnim">
        <pc:chgData name="Casey Sobecks" userId="2125034943959768" providerId="LiveId" clId="{46B72642-19EB-48FE-A983-08A98BE6E159}" dt="2022-05-05T21:27:03.047" v="308"/>
        <pc:sldMkLst>
          <pc:docMk/>
          <pc:sldMk cId="4105948246" sldId="409"/>
        </pc:sldMkLst>
        <pc:spChg chg="mod">
          <ac:chgData name="Casey Sobecks" userId="2125034943959768" providerId="LiveId" clId="{46B72642-19EB-48FE-A983-08A98BE6E159}" dt="2022-05-02T04:24:07.645" v="49" actId="20577"/>
          <ac:spMkLst>
            <pc:docMk/>
            <pc:sldMk cId="4105948246" sldId="409"/>
            <ac:spMk id="3" creationId="{89D0D3DF-A15B-8B50-C186-408F17712A76}"/>
          </ac:spMkLst>
        </pc:spChg>
      </pc:sldChg>
      <pc:sldChg chg="modSp mod modAnim">
        <pc:chgData name="Casey Sobecks" userId="2125034943959768" providerId="LiveId" clId="{46B72642-19EB-48FE-A983-08A98BE6E159}" dt="2022-05-05T21:30:02.299" v="321"/>
        <pc:sldMkLst>
          <pc:docMk/>
          <pc:sldMk cId="3052694441" sldId="415"/>
        </pc:sldMkLst>
        <pc:picChg chg="mod">
          <ac:chgData name="Casey Sobecks" userId="2125034943959768" providerId="LiveId" clId="{46B72642-19EB-48FE-A983-08A98BE6E159}" dt="2022-05-05T21:29:19.435" v="312" actId="1076"/>
          <ac:picMkLst>
            <pc:docMk/>
            <pc:sldMk cId="3052694441" sldId="415"/>
            <ac:picMk id="4" creationId="{E5876CB9-575B-23C6-0311-7038DE860EAE}"/>
          </ac:picMkLst>
        </pc:picChg>
      </pc:sldChg>
      <pc:sldChg chg="modAnim">
        <pc:chgData name="Casey Sobecks" userId="2125034943959768" providerId="LiveId" clId="{46B72642-19EB-48FE-A983-08A98BE6E159}" dt="2022-05-05T21:32:43.989" v="336"/>
        <pc:sldMkLst>
          <pc:docMk/>
          <pc:sldMk cId="1431389349" sldId="417"/>
        </pc:sldMkLst>
      </pc:sldChg>
      <pc:sldChg chg="ord">
        <pc:chgData name="Casey Sobecks" userId="2125034943959768" providerId="LiveId" clId="{46B72642-19EB-48FE-A983-08A98BE6E159}" dt="2022-05-04T13:52:22.507" v="246"/>
        <pc:sldMkLst>
          <pc:docMk/>
          <pc:sldMk cId="3076173344" sldId="418"/>
        </pc:sldMkLst>
      </pc:sldChg>
      <pc:sldChg chg="modSp">
        <pc:chgData name="Casey Sobecks" userId="2125034943959768" providerId="LiveId" clId="{46B72642-19EB-48FE-A983-08A98BE6E159}" dt="2022-05-04T13:31:41.281" v="243" actId="6549"/>
        <pc:sldMkLst>
          <pc:docMk/>
          <pc:sldMk cId="1303263737" sldId="420"/>
        </pc:sldMkLst>
        <pc:spChg chg="mod">
          <ac:chgData name="Casey Sobecks" userId="2125034943959768" providerId="LiveId" clId="{46B72642-19EB-48FE-A983-08A98BE6E159}" dt="2022-05-04T13:31:41.281" v="243" actId="6549"/>
          <ac:spMkLst>
            <pc:docMk/>
            <pc:sldMk cId="1303263737" sldId="420"/>
            <ac:spMk id="3" creationId="{61A1A270-8109-85E9-C15D-CF16D4D59477}"/>
          </ac:spMkLst>
        </pc:spChg>
      </pc:sldChg>
      <pc:sldChg chg="modSp add mod ord">
        <pc:chgData name="Casey Sobecks" userId="2125034943959768" providerId="LiveId" clId="{46B72642-19EB-48FE-A983-08A98BE6E159}" dt="2022-05-05T19:59:39.716" v="296" actId="14100"/>
        <pc:sldMkLst>
          <pc:docMk/>
          <pc:sldMk cId="3617015809" sldId="423"/>
        </pc:sldMkLst>
        <pc:grpChg chg="mod">
          <ac:chgData name="Casey Sobecks" userId="2125034943959768" providerId="LiveId" clId="{46B72642-19EB-48FE-A983-08A98BE6E159}" dt="2022-05-05T19:59:01.739" v="285" actId="1076"/>
          <ac:grpSpMkLst>
            <pc:docMk/>
            <pc:sldMk cId="3617015809" sldId="423"/>
            <ac:grpSpMk id="14" creationId="{A17DCF04-1DEF-6CB1-BF51-3EE30E746E1A}"/>
          </ac:grpSpMkLst>
        </pc:grpChg>
        <pc:picChg chg="mod">
          <ac:chgData name="Casey Sobecks" userId="2125034943959768" providerId="LiveId" clId="{46B72642-19EB-48FE-A983-08A98BE6E159}" dt="2022-05-05T19:59:26.163" v="293" actId="1076"/>
          <ac:picMkLst>
            <pc:docMk/>
            <pc:sldMk cId="3617015809" sldId="423"/>
            <ac:picMk id="16" creationId="{C5E59FC8-E2FC-B87C-66D6-2E113B990DD9}"/>
          </ac:picMkLst>
        </pc:picChg>
        <pc:picChg chg="mod">
          <ac:chgData name="Casey Sobecks" userId="2125034943959768" providerId="LiveId" clId="{46B72642-19EB-48FE-A983-08A98BE6E159}" dt="2022-05-05T19:59:39.716" v="296" actId="14100"/>
          <ac:picMkLst>
            <pc:docMk/>
            <pc:sldMk cId="3617015809" sldId="423"/>
            <ac:picMk id="28" creationId="{44D7FB30-070E-9961-444B-AFC050C94933}"/>
          </ac:picMkLst>
        </pc:picChg>
      </pc:sldChg>
      <pc:sldChg chg="new add del">
        <pc:chgData name="Casey Sobecks" userId="2125034943959768" providerId="LiveId" clId="{46B72642-19EB-48FE-A983-08A98BE6E159}" dt="2022-05-05T19:39:20.986" v="282" actId="680"/>
        <pc:sldMkLst>
          <pc:docMk/>
          <pc:sldMk cId="1618841742" sldId="4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Atom chip: n1 is atomic density, x is longitudinal position, T=4.16 </a:t>
            </a:r>
            <a:r>
              <a:rPr lang="en-US" err="1"/>
              <a:t>microK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0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off with system, not picture </a:t>
            </a:r>
          </a:p>
          <a:p>
            <a:r>
              <a:rPr lang="en-US" dirty="0"/>
              <a:t>Shift the whole spectrum by a constant</a:t>
            </a:r>
          </a:p>
          <a:p>
            <a:pPr lvl="1"/>
            <a:r>
              <a:rPr lang="en-US" dirty="0"/>
              <a:t>will affect partition function </a:t>
            </a:r>
          </a:p>
          <a:p>
            <a:pPr lvl="1"/>
            <a:r>
              <a:rPr lang="en-US" dirty="0"/>
              <a:t>won’t affect the occupation probabilities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8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 is inverse temp so the actual temperature is 2T_GC</a:t>
            </a:r>
          </a:p>
          <a:p>
            <a:r>
              <a:rPr lang="en-US" dirty="0"/>
              <a:t>Find pictures from TOF?</a:t>
            </a:r>
          </a:p>
          <a:p>
            <a:r>
              <a:rPr lang="en-US" dirty="0"/>
              <a:t>Mention that the 100% error will be seen again</a:t>
            </a:r>
          </a:p>
          <a:p>
            <a:r>
              <a:rPr lang="en-US" dirty="0"/>
              <a:t>At low temp can’t describe the system because we see the quantum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19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mention QMC</a:t>
            </a:r>
          </a:p>
          <a:p>
            <a:r>
              <a:rPr lang="en-US" dirty="0"/>
              <a:t>Alternating summation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93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Recursion allows you to add energy levels one by one</a:t>
            </a:r>
          </a:p>
          <a:p>
            <a:r>
              <a:rPr lang="en-US" dirty="0" err="1"/>
              <a:t>Borrmann’s</a:t>
            </a:r>
            <a:r>
              <a:rPr lang="en-US" dirty="0"/>
              <a:t> solution is a natural consequence of this</a:t>
            </a:r>
          </a:p>
          <a:p>
            <a:r>
              <a:rPr lang="en-US" dirty="0"/>
              <a:t>Make sure to say if you divide by Z_N then you get occ prob and </a:t>
            </a:r>
            <a:r>
              <a:rPr lang="en-US" dirty="0" err="1"/>
              <a:t>compl</a:t>
            </a:r>
            <a:r>
              <a:rPr lang="en-US" dirty="0"/>
              <a:t> occ prob</a:t>
            </a:r>
          </a:p>
          <a:p>
            <a:r>
              <a:rPr lang="en-US" dirty="0"/>
              <a:t>-1 problem is gone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choose B and </a:t>
            </a:r>
            <a:r>
              <a:rPr lang="en-US" dirty="0" err="1"/>
              <a:t>A_j</a:t>
            </a:r>
            <a:r>
              <a:rPr lang="en-US" dirty="0"/>
              <a:t> many ways, but want physical meaning to our choices</a:t>
            </a:r>
          </a:p>
          <a:p>
            <a:r>
              <a:rPr lang="en-US" dirty="0" err="1"/>
              <a:t>A_j</a:t>
            </a:r>
            <a:r>
              <a:rPr lang="en-US" dirty="0"/>
              <a:t> is the occupation in the associated grand canonical ensemble</a:t>
            </a:r>
          </a:p>
          <a:p>
            <a:r>
              <a:rPr lang="en-US" dirty="0"/>
              <a:t>Consider “A” GCE not “THE”</a:t>
            </a:r>
          </a:p>
          <a:p>
            <a:pPr lvl="1"/>
            <a:r>
              <a:rPr lang="en-US" dirty="0"/>
              <a:t>Using it to help us out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 canonical of the “fictitious” associated distribution</a:t>
            </a:r>
          </a:p>
          <a:p>
            <a:r>
              <a:rPr lang="en-US" dirty="0"/>
              <a:t>Using grand canonical to control the </a:t>
            </a:r>
            <a:r>
              <a:rPr lang="en-US" dirty="0" err="1"/>
              <a:t>numerics</a:t>
            </a:r>
            <a:endParaRPr lang="en-US" dirty="0"/>
          </a:p>
          <a:p>
            <a:pPr lvl="1"/>
            <a:r>
              <a:rPr lang="en-US" dirty="0"/>
              <a:t>Not using or fitting to grand canonical</a:t>
            </a:r>
          </a:p>
          <a:p>
            <a:pPr lvl="0"/>
            <a:r>
              <a:rPr lang="en-US" dirty="0"/>
              <a:t>Part num </a:t>
            </a:r>
            <a:r>
              <a:rPr lang="en-US" dirty="0" err="1"/>
              <a:t>dist</a:t>
            </a:r>
            <a:r>
              <a:rPr lang="en-US" dirty="0"/>
              <a:t> is a pb </a:t>
            </a:r>
            <a:r>
              <a:rPr lang="en-US" dirty="0" err="1"/>
              <a:t>dist</a:t>
            </a:r>
            <a:endParaRPr lang="en-US" dirty="0"/>
          </a:p>
          <a:p>
            <a:pPr lvl="0"/>
            <a:r>
              <a:rPr lang="en-US" dirty="0"/>
              <a:t>What we want is Z_N so we’re using the associated grand canonical ensemble to find it</a:t>
            </a:r>
          </a:p>
          <a:p>
            <a:pPr lvl="0"/>
            <a:r>
              <a:rPr lang="en-US" dirty="0"/>
              <a:t>Another way of calculating the particle number distribution(interesting!)</a:t>
            </a:r>
          </a:p>
          <a:p>
            <a:pPr lvl="0"/>
            <a:r>
              <a:rPr lang="en-US" dirty="0"/>
              <a:t>Know how to construct </a:t>
            </a:r>
            <a:r>
              <a:rPr lang="en-US"/>
              <a:t>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5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weights chosen (mu), the distribution peaks at N</a:t>
            </a:r>
          </a:p>
          <a:p>
            <a:r>
              <a:rPr lang="en-US" dirty="0"/>
              <a:t>Z_GC easy to compute, have PN recursion relation now, and </a:t>
            </a:r>
          </a:p>
          <a:p>
            <a:r>
              <a:rPr lang="en-US" dirty="0"/>
              <a:t>Asymptotically P(N) is peaked at N particles</a:t>
            </a:r>
          </a:p>
          <a:p>
            <a:r>
              <a:rPr lang="en-US" dirty="0"/>
              <a:t>Don’t need ZN now to find occupation probabilities</a:t>
            </a:r>
          </a:p>
          <a:p>
            <a:pPr lvl="1"/>
            <a:r>
              <a:rPr lang="en-US" dirty="0"/>
              <a:t>Get canon occ from made up grand canon occ prob</a:t>
            </a:r>
          </a:p>
          <a:p>
            <a:pPr lvl="0"/>
            <a:r>
              <a:rPr lang="en-US" dirty="0"/>
              <a:t>Test the grand canonical approximation</a:t>
            </a:r>
          </a:p>
          <a:p>
            <a:pPr lvl="0"/>
            <a:r>
              <a:rPr lang="en-US" dirty="0"/>
              <a:t>Can test this for 1d SHO</a:t>
            </a:r>
          </a:p>
          <a:p>
            <a:pPr lvl="0"/>
            <a:r>
              <a:rPr lang="en-US" dirty="0"/>
              <a:t>N_GC isn’t the experimental occ prob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1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for the recursion relation with the exact results from </a:t>
            </a:r>
            <a:r>
              <a:rPr lang="en-US" dirty="0" err="1"/>
              <a:t>schonhammer</a:t>
            </a:r>
            <a:endParaRPr lang="en-US" dirty="0"/>
          </a:p>
          <a:p>
            <a:r>
              <a:rPr lang="en-US" dirty="0"/>
              <a:t>Showing the numerical stability of this method</a:t>
            </a:r>
          </a:p>
          <a:p>
            <a:r>
              <a:rPr lang="en-US" dirty="0"/>
              <a:t>Don’t talk about the jump in the graph</a:t>
            </a:r>
          </a:p>
          <a:p>
            <a:r>
              <a:rPr lang="en-US" dirty="0" err="1"/>
              <a:t>Prof.Dr.Schonhammer</a:t>
            </a:r>
            <a:endParaRPr lang="en-US" dirty="0"/>
          </a:p>
          <a:p>
            <a:r>
              <a:rPr lang="en-US" dirty="0"/>
              <a:t>Bound on the error.</a:t>
            </a:r>
          </a:p>
          <a:p>
            <a:pPr lvl="1"/>
            <a:r>
              <a:rPr lang="en-US" dirty="0"/>
              <a:t>We can control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Remotivate </a:t>
            </a:r>
          </a:p>
          <a:p>
            <a:pPr lvl="1"/>
            <a:r>
              <a:rPr lang="en-US" dirty="0"/>
              <a:t>We have the correct canonical occ probs</a:t>
            </a:r>
          </a:p>
          <a:p>
            <a:pPr lvl="1"/>
            <a:r>
              <a:rPr lang="en-US" dirty="0"/>
              <a:t>Given this, if treated GC, what error would be made</a:t>
            </a:r>
          </a:p>
          <a:p>
            <a:pPr lvl="1"/>
            <a:r>
              <a:rPr lang="en-US" dirty="0"/>
              <a:t>Quantify error using chi squared</a:t>
            </a:r>
          </a:p>
          <a:p>
            <a:pPr lvl="1"/>
            <a:r>
              <a:rPr lang="en-US" dirty="0"/>
              <a:t>One free parameter is beta^*</a:t>
            </a:r>
          </a:p>
          <a:p>
            <a:pPr lvl="1"/>
            <a:r>
              <a:rPr lang="en-US" dirty="0"/>
              <a:t>How incorrect is the beta^* from beta</a:t>
            </a:r>
          </a:p>
          <a:p>
            <a:pPr lvl="0"/>
            <a:r>
              <a:rPr lang="en-US" dirty="0"/>
              <a:t>What is the minimum error that experimentalists will make</a:t>
            </a:r>
          </a:p>
          <a:p>
            <a:pPr lvl="0"/>
            <a:r>
              <a:rPr lang="en-US" dirty="0"/>
              <a:t>Beta* effective temp in GC</a:t>
            </a:r>
          </a:p>
          <a:p>
            <a:pPr lvl="0"/>
            <a:r>
              <a:rPr lang="en-US" dirty="0"/>
              <a:t>n_j_C is the experimental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9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“Here I only cover two cases, but if you look in the thesis, I explore other cases where this error would be large”</a:t>
            </a:r>
          </a:p>
          <a:p>
            <a:r>
              <a:rPr lang="en-US" dirty="0"/>
              <a:t>10 particles, but it doesn’t matter since only relevant levels will be at fermi level and 1</a:t>
            </a:r>
            <a:r>
              <a:rPr lang="en-US" baseline="30000" dirty="0"/>
              <a:t>st</a:t>
            </a:r>
            <a:r>
              <a:rPr lang="en-US" dirty="0"/>
              <a:t> excited state</a:t>
            </a:r>
          </a:p>
          <a:p>
            <a:r>
              <a:rPr lang="en-US" dirty="0"/>
              <a:t>Delta for Quad is 6.333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thing: use TOF (semiclassical approach) to get the single particle energy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61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DOE funded project so need to mention QMC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4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mention experiments in this slide</a:t>
            </a:r>
          </a:p>
          <a:p>
            <a:r>
              <a:rPr lang="en-US" dirty="0"/>
              <a:t>The product of exponentials will get all combinations in the partition function (1+e^E1+e^E1+E2…)</a:t>
            </a:r>
          </a:p>
          <a:p>
            <a:r>
              <a:rPr lang="en-US" dirty="0"/>
              <a:t>Chemical potential is a function of average num of particles and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7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 delta=7; g_0=2; g_1=1</a:t>
            </a:r>
          </a:p>
          <a:p>
            <a:r>
              <a:rPr lang="en-US" dirty="0"/>
              <a:t>Lin g_0=2; g_1=1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0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Theory: Ln(2)</a:t>
            </a:r>
          </a:p>
          <a:p>
            <a:r>
              <a:rPr lang="en-US" dirty="0"/>
              <a:t>Lin: g_0=2 g_1=1</a:t>
            </a:r>
          </a:p>
          <a:p>
            <a:r>
              <a:rPr lang="en-US" dirty="0"/>
              <a:t>Quad: g_0=2 g_1=1 \Delta_0=7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92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 delta_0=7; g0-2 l-1</a:t>
            </a:r>
          </a:p>
          <a:p>
            <a:r>
              <a:rPr lang="en-US" dirty="0"/>
              <a:t>Lin g0-2 l-1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 delta_0=7; g0-2 l-1</a:t>
            </a:r>
          </a:p>
          <a:p>
            <a:r>
              <a:rPr lang="en-US" dirty="0"/>
              <a:t>Lin g0-2 l-1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87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Quad delta_0=6.333; g0-2 l-1</a:t>
            </a:r>
          </a:p>
          <a:p>
            <a:r>
              <a:rPr lang="en-US" dirty="0"/>
              <a:t>Lin g0-2 l-1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had to do perturbation to get new Hamiltonian, first order correction would go as U, so very small and wouldn’t change the eigenvalues much. </a:t>
            </a:r>
          </a:p>
          <a:p>
            <a:pPr lvl="1"/>
            <a:r>
              <a:rPr lang="en-US" dirty="0"/>
              <a:t>Also, there’s no crossing of energy levels so we can neglect any changes from these interactions</a:t>
            </a:r>
          </a:p>
          <a:p>
            <a:pPr lvl="0"/>
            <a:r>
              <a:rPr lang="en-US" dirty="0"/>
              <a:t>S-wave scatter: low density, so low probability that the particles would interact.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thing: use TOF (semiclassical approach) to get the single particle energy states</a:t>
            </a:r>
          </a:p>
          <a:p>
            <a:r>
              <a:rPr lang="en-US" dirty="0"/>
              <a:t>Figure 1: 10 </a:t>
            </a:r>
            <a:r>
              <a:rPr lang="en-US" dirty="0" err="1"/>
              <a:t>ms</a:t>
            </a:r>
            <a:r>
              <a:rPr lang="en-US" dirty="0"/>
              <a:t> TOF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6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32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care about microcanonical because we have a potential applied (work being done) by lasers</a:t>
            </a:r>
          </a:p>
          <a:p>
            <a:r>
              <a:rPr lang="en-US" dirty="0"/>
              <a:t>In general, GC avg particle known, but not fixed</a:t>
            </a:r>
          </a:p>
          <a:p>
            <a:r>
              <a:rPr lang="en-US" dirty="0"/>
              <a:t>Reiterate, canonical is what’s correct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8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Hamiltonian of the whole system, not single particle states</a:t>
            </a:r>
          </a:p>
          <a:p>
            <a:r>
              <a:rPr lang="en-US" dirty="0"/>
              <a:t>Talk about </a:t>
            </a:r>
            <a:r>
              <a:rPr lang="en-US" dirty="0" err="1"/>
              <a:t>n_i</a:t>
            </a:r>
            <a:r>
              <a:rPr lang="en-US" dirty="0"/>
              <a:t> the occupation number, example</a:t>
            </a:r>
          </a:p>
          <a:p>
            <a:r>
              <a:rPr lang="en-US" dirty="0"/>
              <a:t>E is a the energy you get from acting on the many body wave function. </a:t>
            </a:r>
          </a:p>
          <a:p>
            <a:r>
              <a:rPr lang="en-US" dirty="0" err="1"/>
              <a:t>G_i</a:t>
            </a:r>
            <a:r>
              <a:rPr lang="en-US" dirty="0"/>
              <a:t> is degeneracy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5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Restricted to fermions, so </a:t>
            </a:r>
            <a:r>
              <a:rPr lang="en-US" dirty="0" err="1"/>
              <a:t>pauli</a:t>
            </a:r>
            <a:r>
              <a:rPr lang="en-US" dirty="0"/>
              <a:t> exclusion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6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 formalism easier for GC</a:t>
            </a:r>
          </a:p>
          <a:p>
            <a:r>
              <a:rPr lang="en-US" dirty="0"/>
              <a:t>Large beta bring the discreteness of spectra and put us in quantum regime </a:t>
            </a:r>
          </a:p>
          <a:p>
            <a:r>
              <a:rPr lang="en-US" dirty="0"/>
              <a:t>Fitting n to occupation number then getting mu and beta^*</a:t>
            </a:r>
          </a:p>
          <a:p>
            <a:pPr lvl="1"/>
            <a:r>
              <a:rPr lang="en-US" dirty="0"/>
              <a:t>This is okay in thermodynamic limit</a:t>
            </a:r>
          </a:p>
          <a:p>
            <a:pPr lvl="0"/>
            <a:r>
              <a:rPr lang="en-US" dirty="0"/>
              <a:t>Careful when saying canonical or grand canonical</a:t>
            </a:r>
          </a:p>
          <a:p>
            <a:pPr lvl="0"/>
            <a:r>
              <a:rPr lang="en-US" dirty="0"/>
              <a:t>Go slowly and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655" r:id="rId29"/>
    <p:sldLayoutId id="2147483692" r:id="rId30"/>
    <p:sldLayoutId id="2147483668" r:id="rId31"/>
    <p:sldLayoutId id="2147483669" r:id="rId32"/>
    <p:sldLayoutId id="2147483670" r:id="rId33"/>
    <p:sldLayoutId id="2147483671" r:id="rId34"/>
    <p:sldLayoutId id="2147483672" r:id="rId35"/>
    <p:sldLayoutId id="2147483673" r:id="rId36"/>
    <p:sldLayoutId id="2147483674" r:id="rId37"/>
    <p:sldLayoutId id="2147483709" r:id="rId38"/>
    <p:sldLayoutId id="2147483675" r:id="rId39"/>
    <p:sldLayoutId id="2147483676" r:id="rId40"/>
    <p:sldLayoutId id="2147483677" r:id="rId41"/>
    <p:sldLayoutId id="2147483678" r:id="rId42"/>
    <p:sldLayoutId id="2147483679" r:id="rId43"/>
    <p:sldLayoutId id="2147483680" r:id="rId44"/>
    <p:sldLayoutId id="2147483681" r:id="rId45"/>
    <p:sldLayoutId id="2147483682" r:id="rId46"/>
    <p:sldLayoutId id="2147483683" r:id="rId47"/>
    <p:sldLayoutId id="2147483684" r:id="rId48"/>
    <p:sldLayoutId id="2147483685" r:id="rId49"/>
    <p:sldLayoutId id="2147483686" r:id="rId50"/>
    <p:sldLayoutId id="2147483687" r:id="rId51"/>
    <p:sldLayoutId id="2147483688" r:id="rId52"/>
    <p:sldLayoutId id="2147483689" r:id="rId53"/>
    <p:sldLayoutId id="2147483710" r:id="rId54"/>
    <p:sldLayoutId id="2147483711" r:id="rId55"/>
    <p:sldLayoutId id="2147483712" r:id="rId56"/>
    <p:sldLayoutId id="2147483713" r:id="rId57"/>
    <p:sldLayoutId id="2147483714" r:id="rId58"/>
    <p:sldLayoutId id="2147483715" r:id="rId59"/>
    <p:sldLayoutId id="2147483716" r:id="rId60"/>
    <p:sldLayoutId id="2147483717" r:id="rId61"/>
    <p:sldLayoutId id="2147483718" r:id="rId62"/>
    <p:sldLayoutId id="2147483719" r:id="rId63"/>
    <p:sldLayoutId id="2147483720" r:id="rId64"/>
    <p:sldLayoutId id="2147483721" r:id="rId65"/>
    <p:sldLayoutId id="2147483722" r:id="rId66"/>
    <p:sldLayoutId id="2147483723" r:id="rId67"/>
    <p:sldLayoutId id="2147483724" r:id="rId68"/>
    <p:sldLayoutId id="2147483725" r:id="rId69"/>
    <p:sldLayoutId id="2147483726" r:id="rId70"/>
    <p:sldLayoutId id="2147483727" r:id="rId71"/>
    <p:sldLayoutId id="2147483728" r:id="rId72"/>
    <p:sldLayoutId id="2147483729" r:id="rId73"/>
    <p:sldLayoutId id="2147483730" r:id="rId74"/>
    <p:sldLayoutId id="2147483731" r:id="rId75"/>
    <p:sldLayoutId id="2147483732" r:id="rId76"/>
    <p:sldLayoutId id="2147483733" r:id="rId77"/>
    <p:sldLayoutId id="2147483703" r:id="rId78"/>
    <p:sldLayoutId id="2147483704" r:id="rId7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10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660-33DC-4B94-BF3F-22366F7E5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Thermometry of Non-Interacting Ultracold Fermi Gases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95AE9-4E62-416D-B8DA-F240C664F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Casey Sobecks Project Defense For Master of Science</a:t>
            </a:r>
          </a:p>
        </p:txBody>
      </p:sp>
    </p:spTree>
    <p:extLst>
      <p:ext uri="{BB962C8B-B14F-4D97-AF65-F5344CB8AC3E}">
        <p14:creationId xmlns:p14="http://schemas.microsoft.com/office/powerpoint/2010/main" val="24658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65"/>
    </mc:Choice>
    <mc:Fallback xmlns="">
      <p:transition advTm="162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F411-8778-470E-A50A-D5CAC92B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Statistical Ensembles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D631E-D334-483E-AF66-F04EE3070E1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Ensemble: grouping of microstates that corresponds to a mixed </a:t>
                </a:r>
                <a:r>
                  <a:rPr lang="en-US" dirty="0" err="1"/>
                  <a:t>macrostate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Ex. 2 coins: (HH),(HT),(TH),(TT)</a:t>
                </a:r>
              </a:p>
              <a:p>
                <a:pPr lvl="1"/>
                <a:r>
                  <a:rPr lang="en-US" dirty="0" err="1"/>
                  <a:t>Macrostates</a:t>
                </a:r>
                <a:r>
                  <a:rPr lang="en-US" dirty="0"/>
                  <a:t>: 1 HH, 1 TT, 2 HT</a:t>
                </a:r>
              </a:p>
              <a:p>
                <a:r>
                  <a:rPr lang="en-US" dirty="0"/>
                  <a:t>Three relevant ensembles</a:t>
                </a:r>
              </a:p>
              <a:p>
                <a:pPr lvl="1"/>
                <a:r>
                  <a:rPr lang="en-US" dirty="0"/>
                  <a:t>Microcanonical: mechanically and adiabatically isolated, energy is constant</a:t>
                </a:r>
              </a:p>
              <a:p>
                <a:pPr lvl="1"/>
                <a:r>
                  <a:rPr lang="en-US" dirty="0"/>
                  <a:t>Canonical: heat and work are an input, but particle number fixed,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Grand canonical: heat and work are an input, particle number can vary, </a:t>
                </a:r>
                <a14:m>
                  <m:oMath xmlns:m="http://schemas.openxmlformats.org/officeDocument/2006/math"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⟨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⟩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D631E-D334-483E-AF66-F04EE3070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D49C0E-1756-E141-A6FF-0ABB19114F08}"/>
              </a:ext>
            </a:extLst>
          </p:cNvPr>
          <p:cNvSpPr txBox="1"/>
          <p:nvPr/>
        </p:nvSpPr>
        <p:spPr>
          <a:xfrm>
            <a:off x="457200" y="6171685"/>
            <a:ext cx="48893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CMR12"/>
              </a:rPr>
              <a:t>M. </a:t>
            </a:r>
            <a:r>
              <a:rPr lang="en-US" sz="1200" b="0" i="0" u="none" strike="noStrike" baseline="0" dirty="0" err="1">
                <a:solidFill>
                  <a:schemeClr val="bg1"/>
                </a:solidFill>
                <a:latin typeface="CMR12"/>
              </a:rPr>
              <a:t>Kardar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CMR12"/>
              </a:rPr>
              <a:t>. Statistical Physics of Particles (Cambridge University Press, 2007). </a:t>
            </a:r>
          </a:p>
        </p:txBody>
      </p:sp>
    </p:spTree>
    <p:extLst>
      <p:ext uri="{BB962C8B-B14F-4D97-AF65-F5344CB8AC3E}">
        <p14:creationId xmlns:p14="http://schemas.microsoft.com/office/powerpoint/2010/main" val="263055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2032"/>
    </mc:Choice>
    <mc:Fallback xmlns="">
      <p:transition advTm="72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ADB5-F77F-3AB7-C137-D7D51027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Partition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4AE6-5009-FE27-4B08-A1EF920682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8641533" cy="4057463"/>
          </a:xfrm>
        </p:spPr>
        <p:txBody>
          <a:bodyPr/>
          <a:lstStyle/>
          <a:p>
            <a:r>
              <a:rPr lang="en-US" dirty="0"/>
              <a:t>Function of thermodynamic state variables that is defined as a sum over all the states of Boltzmann factors </a:t>
            </a:r>
          </a:p>
          <a:p>
            <a:pPr lvl="1"/>
            <a:r>
              <a:rPr lang="en-US" dirty="0"/>
              <a:t>Normalization factor </a:t>
            </a:r>
          </a:p>
          <a:p>
            <a:r>
              <a:rPr lang="en-US" dirty="0"/>
              <a:t>Used to derive thermodynamical properties</a:t>
            </a:r>
          </a:p>
          <a:p>
            <a:pPr lvl="1"/>
            <a:r>
              <a:rPr lang="en-US" dirty="0"/>
              <a:t>Internal energy, specific heat</a:t>
            </a:r>
          </a:p>
          <a:p>
            <a:r>
              <a:rPr lang="en-US" dirty="0"/>
              <a:t>Non-interacting identical particles condition</a:t>
            </a:r>
          </a:p>
          <a:p>
            <a:pPr lvl="1"/>
            <a:r>
              <a:rPr lang="en-US" dirty="0"/>
              <a:t>Partition function can be constructed from single particle energy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4D7B8-26E4-20EA-1CD6-176C0B9D9FD4}"/>
              </a:ext>
            </a:extLst>
          </p:cNvPr>
          <p:cNvSpPr txBox="1"/>
          <p:nvPr/>
        </p:nvSpPr>
        <p:spPr>
          <a:xfrm>
            <a:off x="457200" y="6171685"/>
            <a:ext cx="57488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CMR12"/>
              </a:rPr>
              <a:t>S. J. Blundell and K. M. Blundell. Concepts in Thermal Physics (Oxford University Press, 2010)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CMR1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0F9AA-4158-A72C-A404-5FD493670223}"/>
                  </a:ext>
                </a:extLst>
              </p:cNvPr>
              <p:cNvSpPr txBox="1"/>
              <p:nvPr/>
            </p:nvSpPr>
            <p:spPr>
              <a:xfrm>
                <a:off x="9275739" y="444087"/>
                <a:ext cx="2077307" cy="492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𝑇𝑟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ℋ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2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00F9AA-4158-A72C-A404-5FD493670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739" y="444087"/>
                <a:ext cx="2077307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60275-A303-5FAC-60E0-291E68052D12}"/>
                  </a:ext>
                </a:extLst>
              </p:cNvPr>
              <p:cNvSpPr txBox="1"/>
              <p:nvPr/>
            </p:nvSpPr>
            <p:spPr>
              <a:xfrm>
                <a:off x="9203311" y="1244500"/>
                <a:ext cx="2531489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60275-A303-5FAC-60E0-291E68052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311" y="1244500"/>
                <a:ext cx="2531489" cy="735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758E5-A503-12B4-37DC-A1D2ED84B165}"/>
                  </a:ext>
                </a:extLst>
              </p:cNvPr>
              <p:cNvSpPr txBox="1"/>
              <p:nvPr/>
            </p:nvSpPr>
            <p:spPr>
              <a:xfrm>
                <a:off x="9207873" y="2396333"/>
                <a:ext cx="2213037" cy="1100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4758E5-A503-12B4-37DC-A1D2ED84B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873" y="2396333"/>
                <a:ext cx="2213037" cy="110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ECCC6F87-32FD-3487-E355-4CAC82F94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39" y="3749652"/>
            <a:ext cx="1701010" cy="22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1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703"/>
    </mc:Choice>
    <mc:Fallback xmlns="">
      <p:transition advTm="5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EEA8-0597-B23A-FB79-C12F908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11277600" cy="746310"/>
          </a:xfrm>
        </p:spPr>
        <p:txBody>
          <a:bodyPr/>
          <a:lstStyle/>
          <a:p>
            <a:r>
              <a:rPr lang="en-US" dirty="0"/>
              <a:t>Partition Function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A270-8109-85E9-C15D-CF16D4D5947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106905"/>
                <a:ext cx="11277600" cy="50041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Canonical: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lit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β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Restriction on the number of particles (primed summation)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sz="4000" dirty="0"/>
              </a:p>
              <a:p>
                <a:r>
                  <a:rPr lang="en-US" dirty="0"/>
                  <a:t>Grand Canonical: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βμ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}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sup>
                            </m:sSup>
                          </m:e>
                        </m:nary>
                      </m:e>
                    </m:nary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βμ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317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/>
                                <m:t> 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u="sng" dirty="0"/>
                  <a:t>Considering fermions</a:t>
                </a:r>
                <a:endParaRPr lang="en-US" dirty="0"/>
              </a:p>
              <a:p>
                <a:pPr marL="2317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0,1</m:t>
                      </m:r>
                      <m:r>
                        <m:rPr>
                          <m:lit/>
                        </m:rP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  <a:p>
                <a:pPr marL="2317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rgbClr val="58595B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i="1">
                          <a:solidFill>
                            <a:srgbClr val="58595B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2317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𝐺𝐶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1A270-8109-85E9-C15D-CF16D4D594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106905"/>
                <a:ext cx="11277600" cy="5004184"/>
              </a:xfrm>
              <a:blipFill>
                <a:blip r:embed="rId3"/>
                <a:stretch>
                  <a:fillRect l="-1784" t="-2317" b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2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3140"/>
    </mc:Choice>
    <mc:Fallback xmlns="">
      <p:transition advTm="123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9CA5-8B4B-58FC-A2E9-DCD32AE79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Temperature Extraction via Occupation Numbers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63036A-FC6C-170F-E99F-635594972AD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Experimentally, TOF to find occupation number, occupation number fit to ensemble</a:t>
                </a:r>
              </a:p>
              <a:p>
                <a:r>
                  <a:rPr lang="en-US" dirty="0"/>
                  <a:t>Grand canonical occupation number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rgbClr val="58595B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95B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i="1">
                          <a:solidFill>
                            <a:srgbClr val="58595B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58595B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thermodynamic limit, grand canonical approximates canonical</a:t>
                </a:r>
              </a:p>
              <a:p>
                <a:pPr lvl="1"/>
                <a:r>
                  <a:rPr lang="en-US" dirty="0"/>
                  <a:t>Thermodynamic limit: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∞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−&gt;</m:t>
                    </m:r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∞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𝑐𝑜𝑛𝑠𝑡𝑎𝑛𝑡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effectLst/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Cold atom experiments not in thermodynamic limit</a:t>
                </a:r>
              </a:p>
              <a:p>
                <a:pPr lvl="2"/>
                <a:r>
                  <a:rPr lang="en-US" dirty="0"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How bad is the approximation?</a:t>
                </a:r>
                <a:endParaRPr lang="en-US" dirty="0">
                  <a:effectLst/>
                  <a:latin typeface="Arial Nova (Body)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Cold atom experiments have fixed particle number,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Correctly described by canonical ensemble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63036A-FC6C-170F-E99F-635594972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622" t="-4354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EABB77-34DE-858F-104B-94AA1534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89282"/>
            <a:ext cx="5927002" cy="1351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663DB-CF8F-4587-BF47-160A0339C7DF}"/>
              </a:ext>
            </a:extLst>
          </p:cNvPr>
          <p:cNvSpPr txBox="1"/>
          <p:nvPr/>
        </p:nvSpPr>
        <p:spPr>
          <a:xfrm>
            <a:off x="597529" y="6148602"/>
            <a:ext cx="58887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R12"/>
              </a:rPr>
              <a:t>Mukherjee et. al. (2017). Homogeneous Atomic Fermi Gases. 10.1103/physrevlett.118.123401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MR12"/>
            </a:endParaRPr>
          </a:p>
        </p:txBody>
      </p:sp>
    </p:spTree>
    <p:extLst>
      <p:ext uri="{BB962C8B-B14F-4D97-AF65-F5344CB8AC3E}">
        <p14:creationId xmlns:p14="http://schemas.microsoft.com/office/powerpoint/2010/main" val="10466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138"/>
    </mc:Choice>
    <mc:Fallback xmlns="">
      <p:transition advTm="8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35A-2827-B625-3482-0AEFE111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8C1F9-FC1B-CE5B-AECF-CBB7113AB5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199" y="1825625"/>
                <a:ext cx="5967745" cy="1799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Looking for the worst-case scenario in grand canonical approximation</a:t>
                </a:r>
              </a:p>
              <a:p>
                <a:r>
                  <a:rPr lang="en-US" dirty="0"/>
                  <a:t>Two level system: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Arial Nova (Body)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effectLst/>
                  <a:latin typeface="Arial Nova (Body)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88C1F9-FC1B-CE5B-AECF-CBB7113AB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199" y="1825625"/>
                <a:ext cx="5967745" cy="1799891"/>
              </a:xfrm>
              <a:blipFill>
                <a:blip r:embed="rId3"/>
                <a:stretch>
                  <a:fillRect l="-3371" t="-8446" r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B48E6-5B14-ABA7-485F-C0C32072EABD}"/>
              </a:ext>
            </a:extLst>
          </p:cNvPr>
          <p:cNvSpPr txBox="1">
            <a:spLocks/>
          </p:cNvSpPr>
          <p:nvPr/>
        </p:nvSpPr>
        <p:spPr>
          <a:xfrm>
            <a:off x="430567" y="3322620"/>
            <a:ext cx="5400846" cy="54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Canonical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66B5F4B-0F01-085E-304C-DEFCED373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7288" y="3900283"/>
                <a:ext cx="5309858" cy="245408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9913" indent="-3381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Roboto" pitchFamily="2" charset="0"/>
                  <a:buChar char="—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1688" indent="-2317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βΔ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US" sz="22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βΔ</m:t>
                              </m:r>
                            </m:sup>
                          </m:sSup>
                        </m:num>
                        <m:den>
                          <m:r>
                            <a:rPr lang="en-US" sz="2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βΔ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66B5F4B-0F01-085E-304C-DEFCED373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88" y="3900283"/>
                <a:ext cx="5309858" cy="2454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C1E752-EC72-2B55-ADBF-E9598AFA8370}"/>
              </a:ext>
            </a:extLst>
          </p:cNvPr>
          <p:cNvSpPr txBox="1">
            <a:spLocks/>
          </p:cNvSpPr>
          <p:nvPr/>
        </p:nvSpPr>
        <p:spPr>
          <a:xfrm>
            <a:off x="6096000" y="2879409"/>
            <a:ext cx="5400846" cy="5495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Grand Canonical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93DBD9E-27C7-CABD-A1F6-C941F5FB2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0147" y="3322621"/>
                <a:ext cx="3614026" cy="3031751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9913" indent="-3381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Roboto" pitchFamily="2" charset="0"/>
                  <a:buChar char="—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1688" indent="-2317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=1=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3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3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93DBD9E-27C7-CABD-A1F6-C941F5FB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147" y="3322621"/>
                <a:ext cx="3614026" cy="3031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D960DF1-108C-F311-C475-2637D16413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9906" y="3322620"/>
                <a:ext cx="2891527" cy="256046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69913" indent="-33813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Roboto" pitchFamily="2" charset="0"/>
                  <a:buChar char="—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1688" indent="-23177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7113" indent="-2254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1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β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β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β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1D960DF1-108C-F311-C475-2637D1641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906" y="3322620"/>
                <a:ext cx="2891527" cy="2560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6556F84-5322-E6BC-EFAE-CB7930CE5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32" y="285934"/>
            <a:ext cx="3890211" cy="2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8402"/>
    </mc:Choice>
    <mc:Fallback xmlns="">
      <p:transition advTm="138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0F6AAD-177A-C7DB-5041-467EA09C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00D70C0-8F74-50A3-EAD1-6708F1ED49A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352363"/>
                <a:ext cx="11277600" cy="45307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Difference in temperature measurement</a:t>
                </a:r>
              </a:p>
              <a:p>
                <a:pPr lvl="1"/>
                <a:r>
                  <a:rPr lang="en-US" dirty="0"/>
                  <a:t>Set probabilities of same level equal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8595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kumimoji="0" 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βΔ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β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rgbClr val="58595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𝐺𝐶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Difference in temperature measurement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latin typeface="Arial Nova (Body)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100% error possible in extreme region</a:t>
                </a:r>
              </a:p>
              <a:p>
                <a:r>
                  <a:rPr lang="en-US" dirty="0"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Once temperature is low enough, grand canonical ensemble approximation fails</a:t>
                </a:r>
              </a:p>
              <a:p>
                <a:pPr marL="231775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00D70C0-8F74-50A3-EAD1-6708F1ED4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352363"/>
                <a:ext cx="11277600" cy="4530726"/>
              </a:xfrm>
              <a:blipFill>
                <a:blip r:embed="rId3"/>
                <a:stretch>
                  <a:fillRect l="-1784" t="-4307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323DECD-C4BE-55A4-CEC7-F7B2C1DE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303" y="599057"/>
            <a:ext cx="5613497" cy="668428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C16CEAD-FCBC-7353-3E95-70032A3039E2}"/>
              </a:ext>
            </a:extLst>
          </p:cNvPr>
          <p:cNvSpPr/>
          <p:nvPr/>
        </p:nvSpPr>
        <p:spPr>
          <a:xfrm>
            <a:off x="7256114" y="2245259"/>
            <a:ext cx="719987" cy="289711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247"/>
    </mc:Choice>
    <mc:Fallback xmlns="">
      <p:transition advTm="5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91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05"/>
    </mc:Choice>
    <mc:Fallback xmlns="">
      <p:transition advTm="97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1705-B5E4-F533-C075-691393AA8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Borrmann’s</a:t>
            </a:r>
            <a:r>
              <a:rPr lang="en-US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18CCA-D32A-E744-233A-B0D06ACF2B7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25625"/>
                <a:ext cx="5638800" cy="40574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Recursive solution for building canonical partition function.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Numerically unstable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18CCA-D32A-E744-233A-B0D06ACF2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25625"/>
                <a:ext cx="5638800" cy="4057463"/>
              </a:xfrm>
              <a:blipFill>
                <a:blip r:embed="rId3"/>
                <a:stretch>
                  <a:fillRect l="-3568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59DDE9-20C3-A5F2-A36D-9A90198A4351}"/>
              </a:ext>
            </a:extLst>
          </p:cNvPr>
          <p:cNvSpPr txBox="1"/>
          <p:nvPr/>
        </p:nvSpPr>
        <p:spPr>
          <a:xfrm>
            <a:off x="457200" y="6171685"/>
            <a:ext cx="89030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P. </a:t>
            </a:r>
            <a:r>
              <a:rPr lang="en-US" sz="1200" b="0" i="0" u="none" strike="noStrike" baseline="0" dirty="0" err="1">
                <a:solidFill>
                  <a:schemeClr val="bg2"/>
                </a:solidFill>
                <a:latin typeface="CMR12"/>
              </a:rPr>
              <a:t>Borrmann</a:t>
            </a:r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 and G. Franke. “Recursion formulas for quantum statistical partition functions.” The Journal of Chemical Physics 98, 2484 (1993).</a:t>
            </a:r>
          </a:p>
          <a:p>
            <a:pPr marL="228600" indent="-228600" algn="l">
              <a:buFont typeface="+mj-lt"/>
              <a:buAutoNum type="arabicPeriod"/>
            </a:pPr>
            <a:endParaRPr lang="en-US" sz="1200" dirty="0">
              <a:solidFill>
                <a:schemeClr val="bg2"/>
              </a:solidFill>
              <a:latin typeface="CMR1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40A577-47D5-631B-E0A9-D9C6714A9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10" y="1440744"/>
            <a:ext cx="6420042" cy="41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504"/>
    </mc:Choice>
    <mc:Fallback xmlns="">
      <p:transition advTm="5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CF6C-B609-4B98-B411-44057C6D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Partition Function (APF)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D3DF-A15B-8B50-C186-408F17712A7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841667"/>
                <a:ext cx="11277600" cy="4057463"/>
              </a:xfrm>
            </p:spPr>
            <p:txBody>
              <a:bodyPr/>
              <a:lstStyle/>
              <a:p>
                <a:r>
                  <a:rPr lang="en-US" dirty="0"/>
                  <a:t>Recursively build up canonical partition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To fix numerical instabilities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Substituting into recursion</a:t>
                </a:r>
              </a:p>
              <a:p>
                <a:pPr marL="0" indent="0">
                  <a:buNone/>
                </a:pPr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 \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\ 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0D3DF-A15B-8B50-C186-408F17712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841667"/>
                <a:ext cx="11277600" cy="4057463"/>
              </a:xfrm>
              <a:blipFill>
                <a:blip r:embed="rId3"/>
                <a:stretch>
                  <a:fillRect l="-1784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D9CDD4E-196F-35B7-A4D2-EE5916D296E3}"/>
              </a:ext>
            </a:extLst>
          </p:cNvPr>
          <p:cNvSpPr txBox="1"/>
          <p:nvPr/>
        </p:nvSpPr>
        <p:spPr>
          <a:xfrm>
            <a:off x="457200" y="6171685"/>
            <a:ext cx="99271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H. </a:t>
            </a:r>
            <a:r>
              <a:rPr lang="en-US" sz="1200" b="0" i="0" u="none" strike="noStrike" baseline="0" dirty="0" err="1">
                <a:solidFill>
                  <a:schemeClr val="bg2"/>
                </a:solidFill>
                <a:latin typeface="CMR12"/>
              </a:rPr>
              <a:t>Barghathi</a:t>
            </a:r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, J. Yu, and A. Del Maestro. “Theory of noninteracting fermions and bosons in the canonical ensemble.” Physical Review Research 2, 043206 (2020).</a:t>
            </a:r>
          </a:p>
          <a:p>
            <a:pPr algn="l"/>
            <a:endParaRPr lang="en-US" sz="1200" dirty="0">
              <a:solidFill>
                <a:schemeClr val="bg2"/>
              </a:solidFill>
              <a:latin typeface="CMR1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C2F901-2438-B2CF-7195-845C3277F892}"/>
              </a:ext>
            </a:extLst>
          </p:cNvPr>
          <p:cNvCxnSpPr/>
          <p:nvPr/>
        </p:nvCxnSpPr>
        <p:spPr>
          <a:xfrm flipH="1">
            <a:off x="7849354" y="2299580"/>
            <a:ext cx="12222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A4109E-FD1B-2634-44B1-E5B50F6845AB}"/>
              </a:ext>
            </a:extLst>
          </p:cNvPr>
          <p:cNvSpPr txBox="1"/>
          <p:nvPr/>
        </p:nvSpPr>
        <p:spPr>
          <a:xfrm>
            <a:off x="9180214" y="2184164"/>
            <a:ext cx="26765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Level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dirty="0"/>
              <a:t> excluded from sum</a:t>
            </a:r>
          </a:p>
        </p:txBody>
      </p:sp>
    </p:spTree>
    <p:extLst>
      <p:ext uri="{BB962C8B-B14F-4D97-AF65-F5344CB8AC3E}">
        <p14:creationId xmlns:p14="http://schemas.microsoft.com/office/powerpoint/2010/main" val="41059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0500"/>
    </mc:Choice>
    <mc:Fallback xmlns="">
      <p:transition advTm="18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50E78-4B2B-B330-7D78-AB0B8D749C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721220"/>
                <a:ext cx="5400847" cy="21095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Choosing right coefficients fix instability</a:t>
                </a:r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sub>
                        </m:sSub>
                      </m:sup>
                    </m:sSup>
                    <m: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ffectLst/>
                    <a:latin typeface="Arial Nova (Body)"/>
                    <a:ea typeface="Calibri" panose="020F0502020204030204" pitchFamily="34" charset="0"/>
                    <a:cs typeface="Aldhabi" panose="020B0604020202020204" pitchFamily="2" charset="-78"/>
                  </a:rPr>
                  <a:t>Want</a:t>
                </a:r>
                <a:r>
                  <a:rPr lang="en-US" dirty="0">
                    <a:effectLst/>
                    <a:latin typeface="+mj-lt"/>
                    <a:ea typeface="Calibri" panose="020F0502020204030204" pitchFamily="34" charset="0"/>
                    <a:cs typeface="Aldhabi" panose="020B0604020202020204" pitchFamily="2" charset="-7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Arial Nova (Body)"/>
                    <a:ea typeface="Calibri" panose="020F0502020204030204" pitchFamily="34" charset="0"/>
                    <a:cs typeface="Aldhabi" panose="020B0604020202020204" pitchFamily="2" charset="-78"/>
                  </a:rPr>
                  <a:t>for large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95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en-US" i="1">
                            <a:solidFill>
                              <a:srgbClr val="58595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58595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58595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58595B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95B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95B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95B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effectLst/>
                  <a:latin typeface="Arial Nova (Body)"/>
                  <a:ea typeface="Calibri" panose="020F0502020204030204" pitchFamily="34" charset="0"/>
                  <a:cs typeface="Aldhabi" panose="020B0604020202020204" pitchFamily="2" charset="-78"/>
                </a:endParaRPr>
              </a:p>
              <a:p>
                <a:pPr lvl="1"/>
                <a:r>
                  <a:rPr lang="en-US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/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for all others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50E78-4B2B-B330-7D78-AB0B8D749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721220"/>
                <a:ext cx="5400847" cy="2109551"/>
              </a:xfrm>
              <a:blipFill>
                <a:blip r:embed="rId3"/>
                <a:stretch>
                  <a:fillRect l="-3160" t="-6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CC635C-96C7-3B70-1848-7A34FB552EC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33953" y="375921"/>
                <a:ext cx="5400847" cy="2336800"/>
              </a:xfrm>
            </p:spPr>
            <p:txBody>
              <a:bodyPr/>
              <a:lstStyle/>
              <a:p>
                <a:r>
                  <a:rPr lang="en-US" dirty="0"/>
                  <a:t>Set</a:t>
                </a:r>
                <a:r>
                  <a:rPr lang="en-US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βμ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At low temp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μ</m:t>
                    </m:r>
                    <m: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μ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𝐺𝐶</m:t>
                        </m:r>
                      </m:sub>
                    </m:sSub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Small below Fermi level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1 above Fermi level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5CC635C-96C7-3B70-1848-7A34FB552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33953" y="375921"/>
                <a:ext cx="5400847" cy="2336800"/>
              </a:xfrm>
              <a:blipFill>
                <a:blip r:embed="rId4"/>
                <a:stretch>
                  <a:fillRect l="-3160" t="-5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2268A1C-6D5D-2D7F-7403-C145DAEFD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2"/>
            <a:ext cx="2976880" cy="568232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39E13C-13F8-6126-956A-2ABC52CB4D99}"/>
                  </a:ext>
                </a:extLst>
              </p:cNvPr>
              <p:cNvSpPr txBox="1"/>
              <p:nvPr/>
            </p:nvSpPr>
            <p:spPr>
              <a:xfrm>
                <a:off x="654565" y="974911"/>
                <a:ext cx="4143769" cy="568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 \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\ 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39E13C-13F8-6126-956A-2ABC52CB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5" y="974911"/>
                <a:ext cx="4143769" cy="568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2DC2DBF-A301-4A84-2629-3867641A2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24" y="3713480"/>
            <a:ext cx="3571995" cy="238133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DE0BBDF-9D8D-AF0F-A5B6-ECA584E67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46" y="239148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582"/>
    </mc:Choice>
    <mc:Fallback xmlns="">
      <p:transition advTm="24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2048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887"/>
    </mc:Choice>
    <mc:Fallback xmlns="">
      <p:transition advTm="1888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559F-77CE-7DBD-1016-D44F8B9C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Number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C2610-E37A-B62A-E192-2A6B4CBA42C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𝐺𝐶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βμ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βμ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Probability of having 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particles in the grand canonical ensemble</a:t>
                </a: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{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m:rPr>
                              <m:lit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sup>
                      </m:sSubSup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Form of the Poisson binomial distribution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C2610-E37A-B62A-E192-2A6B4CBA4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ascal's Triangle | Brilliant Math &amp; Science Wiki">
            <a:extLst>
              <a:ext uri="{FF2B5EF4-FFF2-40B4-BE49-F238E27FC236}">
                <a16:creationId xmlns:a16="http://schemas.microsoft.com/office/drawing/2014/main" id="{88B188A6-7340-24C1-32BD-08484CC95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452" y="3677893"/>
            <a:ext cx="2990348" cy="232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310"/>
    </mc:Choice>
    <mc:Fallback xmlns="">
      <p:transition advTm="5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E4B61A-2F14-BBCE-9137-B38BDAA6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APF Recursion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BDC1CA-CE3F-D0B3-3E68-54E6333C829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dirty="0"/>
                  <a:t>is bounded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βμ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With proper 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set to peak at particle number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58595B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\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Given grand canonical occupation probability, can find canonical occupation probability</a:t>
                </a:r>
              </a:p>
              <a:p>
                <a:pPr lvl="1"/>
                <a:r>
                  <a:rPr lang="en-US" dirty="0"/>
                  <a:t>TOF from experiment gives occupation probability</a:t>
                </a:r>
              </a:p>
              <a:p>
                <a:pPr lvl="1"/>
                <a:r>
                  <a:rPr lang="en-US" dirty="0"/>
                  <a:t>Test their results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BDC1CA-CE3F-D0B3-3E68-54E6333C82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1952" b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8372678-37AE-ECAF-B929-23AC1A9CE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287" y="5097101"/>
            <a:ext cx="4091727" cy="48722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5876CB9-575B-23C6-0311-7038DE860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82" y="-24521"/>
            <a:ext cx="4241818" cy="28278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FB8C04-5F3F-3CC7-20EA-796E315040CD}"/>
              </a:ext>
            </a:extLst>
          </p:cNvPr>
          <p:cNvSpPr/>
          <p:nvPr/>
        </p:nvSpPr>
        <p:spPr>
          <a:xfrm>
            <a:off x="11391441" y="5288096"/>
            <a:ext cx="132202" cy="165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403"/>
    </mc:Choice>
    <mc:Fallback xmlns="">
      <p:transition advTm="133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6F91-277C-0A86-3AE4-029CB1E1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D2648-F937-1BBE-BB94-025F2974EEB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604924"/>
                <a:ext cx="3537284" cy="620558"/>
              </a:xfrm>
            </p:spPr>
            <p:txBody>
              <a:bodyPr/>
              <a:lstStyle/>
              <a:p>
                <a:r>
                  <a:rPr lang="en-US" dirty="0"/>
                  <a:t>Precision 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D2648-F937-1BBE-BB94-025F2974E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604924"/>
                <a:ext cx="3537284" cy="620558"/>
              </a:xfrm>
              <a:blipFill>
                <a:blip r:embed="rId3"/>
                <a:stretch>
                  <a:fillRect l="-5690" t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8570F-392B-D1C0-42FD-7A6409FCE012}"/>
                  </a:ext>
                </a:extLst>
              </p:cNvPr>
              <p:cNvSpPr txBox="1"/>
              <p:nvPr/>
            </p:nvSpPr>
            <p:spPr>
              <a:xfrm>
                <a:off x="7294831" y="481161"/>
                <a:ext cx="2881265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sup>
                      </m:sSup>
                      <m:nary>
                        <m:naryPr>
                          <m:chr m:val="∏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8570F-392B-D1C0-42FD-7A6409FCE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831" y="481161"/>
                <a:ext cx="2881265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oto">
            <a:extLst>
              <a:ext uri="{FF2B5EF4-FFF2-40B4-BE49-F238E27FC236}">
                <a16:creationId xmlns:a16="http://schemas.microsoft.com/office/drawing/2014/main" id="{D7C988B4-29F3-6FCD-E97E-602F04A3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20" y="309736"/>
            <a:ext cx="1501178" cy="150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C11C4-0CD1-D507-0EF4-4529C7F56B44}"/>
              </a:ext>
            </a:extLst>
          </p:cNvPr>
          <p:cNvSpPr txBox="1"/>
          <p:nvPr/>
        </p:nvSpPr>
        <p:spPr>
          <a:xfrm>
            <a:off x="356097" y="6099840"/>
            <a:ext cx="99090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K. </a:t>
            </a:r>
            <a:r>
              <a:rPr lang="en-US" sz="1200" b="0" i="0" u="none" strike="noStrike" baseline="0" dirty="0" err="1">
                <a:solidFill>
                  <a:schemeClr val="bg2"/>
                </a:solidFill>
                <a:latin typeface="CMR12"/>
              </a:rPr>
              <a:t>Sch¨onhammer</a:t>
            </a:r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. “Thermodynamics and occupation numbers of a fermi gas in the canonical ensemble.” American Journal of Physics 68, 1032–1037 (2000). Recursive relationship for </a:t>
            </a:r>
            <a:r>
              <a:rPr lang="en-US" sz="1200" b="0" i="0" u="none" strike="noStrike" baseline="0" dirty="0" err="1">
                <a:solidFill>
                  <a:schemeClr val="bg2"/>
                </a:solidFill>
                <a:latin typeface="CMR12"/>
              </a:rPr>
              <a:t>lin</a:t>
            </a:r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 E spectrum and occupation prob discussion for can and </a:t>
            </a:r>
            <a:r>
              <a:rPr lang="en-US" sz="1200" b="0" i="0" u="none" strike="noStrike" baseline="0" dirty="0" err="1">
                <a:solidFill>
                  <a:schemeClr val="bg2"/>
                </a:solidFill>
                <a:latin typeface="CMR12"/>
              </a:rPr>
              <a:t>gc</a:t>
            </a:r>
            <a:r>
              <a:rPr lang="en-US" sz="1200" b="0" i="0" u="none" strike="noStrike" baseline="0" dirty="0">
                <a:solidFill>
                  <a:schemeClr val="bg2"/>
                </a:solidFill>
                <a:latin typeface="CMR12"/>
              </a:rPr>
              <a:t>.</a:t>
            </a:r>
          </a:p>
          <a:p>
            <a:r>
              <a:rPr lang="en-US" sz="1200" dirty="0">
                <a:solidFill>
                  <a:schemeClr val="bg2"/>
                </a:solidFill>
                <a:latin typeface="CMR12"/>
              </a:rPr>
              <a:t>H. </a:t>
            </a:r>
            <a:r>
              <a:rPr lang="en-US" sz="1200" dirty="0" err="1">
                <a:solidFill>
                  <a:schemeClr val="bg2"/>
                </a:solidFill>
                <a:latin typeface="CMR12"/>
              </a:rPr>
              <a:t>Barghathi</a:t>
            </a:r>
            <a:r>
              <a:rPr lang="en-US" sz="1200" dirty="0">
                <a:solidFill>
                  <a:schemeClr val="bg2"/>
                </a:solidFill>
                <a:latin typeface="CMR12"/>
              </a:rPr>
              <a:t>, J. Yu, and A. Del Maestro. “Theory of noninteracting fermions and bosons in the canonical ensemble.” Physical Review Research 2, 043206 (2020).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4130C6-E26E-1D21-CDAD-3116969402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8" y="309736"/>
            <a:ext cx="1028513" cy="1346142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A2B6AB3-FB55-4DB6-1776-BE2A19F07C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99" y="2240192"/>
            <a:ext cx="5486411" cy="3657607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CB3BA593-B6DC-70EF-E83F-739D5391E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548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4834"/>
    </mc:Choice>
    <mc:Fallback xmlns="">
      <p:transition advTm="13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778E-DE05-5719-AC75-05A113B8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Temperature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5CB7C-70E6-0E2D-30B9-A9A321320A5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Minimize least-squares difference function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𝐺𝐶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β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Minimize with respect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5CB7C-70E6-0E2D-30B9-A9A321320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2B9940-E914-12B6-F018-5A450F4A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277" y="1832415"/>
            <a:ext cx="26670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097"/>
    </mc:Choice>
    <mc:Fallback xmlns="">
      <p:transition advTm="6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005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64"/>
    </mc:Choice>
    <mc:Fallback xmlns="">
      <p:transition advTm="196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B6904-FEBE-020A-663F-FB19DD212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Linear spectrum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05FE57-D055-E16B-C340-03E63D578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Quadratic Spectrum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26E85C-13B4-FFAA-7E8A-E9CEE179D8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2926" y="2370138"/>
            <a:ext cx="5283073" cy="35131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4DC2FF-D972-16BB-CD0F-D4A35D5A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Results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869A5F4-B57B-6ACE-B82E-3FB23B1393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2685" y="2370138"/>
            <a:ext cx="5269705" cy="351313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708DD3-4EA2-D494-51DE-EC953018C370}"/>
              </a:ext>
            </a:extLst>
          </p:cNvPr>
          <p:cNvSpPr/>
          <p:nvPr/>
        </p:nvSpPr>
        <p:spPr>
          <a:xfrm>
            <a:off x="2027976" y="2370138"/>
            <a:ext cx="2842788" cy="2553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A047F59-F83F-C920-D712-B8124FA0B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09" y="1398059"/>
            <a:ext cx="925693" cy="1211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86E48D-D6A2-9D9A-0AAD-A557340C10F9}"/>
              </a:ext>
            </a:extLst>
          </p:cNvPr>
          <p:cNvSpPr/>
          <p:nvPr/>
        </p:nvSpPr>
        <p:spPr>
          <a:xfrm>
            <a:off x="7704499" y="2348771"/>
            <a:ext cx="3223034" cy="2553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1D864A6-856C-8C5C-6839-568318CE0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92" y="1363793"/>
            <a:ext cx="1208864" cy="1241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74AE9-553D-91CB-5845-7E6F7B033085}"/>
                  </a:ext>
                </a:extLst>
              </p:cNvPr>
              <p:cNvSpPr txBox="1"/>
              <p:nvPr/>
            </p:nvSpPr>
            <p:spPr>
              <a:xfrm>
                <a:off x="10283983" y="306978"/>
                <a:ext cx="1450817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74AE9-553D-91CB-5845-7E6F7B033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983" y="306978"/>
                <a:ext cx="1450817" cy="6677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455"/>
    </mc:Choice>
    <mc:Fallback xmlns="">
      <p:transition advTm="13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43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71"/>
    </mc:Choice>
    <mc:Fallback xmlns="">
      <p:transition advTm="107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F411-8778-470E-A50A-D5CAC92B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631E-D334-483E-AF66-F04EE3070E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Have a stable recursive method for calculating canonical partition function from occupation probabilities</a:t>
            </a:r>
          </a:p>
          <a:p>
            <a:pPr lvl="1"/>
            <a:r>
              <a:rPr lang="en-US" dirty="0"/>
              <a:t>Occupation probabilities measured from TOF in experiment</a:t>
            </a:r>
          </a:p>
          <a:p>
            <a:pPr lvl="1"/>
            <a:r>
              <a:rPr lang="en-US" dirty="0"/>
              <a:t>Utilize APF method to build up partition function</a:t>
            </a:r>
          </a:p>
          <a:p>
            <a:pPr lvl="1"/>
            <a:r>
              <a:rPr lang="en-US" dirty="0"/>
              <a:t>Identify a regime of temp where grand canonical fails to extract temperature from cold atoms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Apply to canonical quantum Monte Carlo</a:t>
            </a:r>
          </a:p>
          <a:p>
            <a:pPr lvl="1"/>
            <a:r>
              <a:rPr lang="en-US" dirty="0"/>
              <a:t>Collaborate with experimentalists to test real data</a:t>
            </a:r>
          </a:p>
        </p:txBody>
      </p:sp>
    </p:spTree>
    <p:extLst>
      <p:ext uri="{BB962C8B-B14F-4D97-AF65-F5344CB8AC3E}">
        <p14:creationId xmlns:p14="http://schemas.microsoft.com/office/powerpoint/2010/main" val="119578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335"/>
    </mc:Choice>
    <mc:Fallback xmlns="">
      <p:transition advTm="69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0406-529B-4318-BC19-07F31614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8C913-183E-46F9-9748-F3EF57753C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Professor Adrian Del Maestro</a:t>
            </a:r>
          </a:p>
          <a:p>
            <a:r>
              <a:rPr lang="en-US" dirty="0"/>
              <a:t>Dr. Hatem </a:t>
            </a:r>
            <a:r>
              <a:rPr lang="en-US" dirty="0" err="1"/>
              <a:t>Barghathi</a:t>
            </a:r>
            <a:endParaRPr lang="en-US" dirty="0"/>
          </a:p>
          <a:p>
            <a:r>
              <a:rPr lang="en-US" dirty="0"/>
              <a:t>The Del Maestro Group</a:t>
            </a:r>
          </a:p>
          <a:p>
            <a:r>
              <a:rPr lang="en-US" dirty="0"/>
              <a:t>U.S Department of Energy, Office of Science, Office of Basic Energy Sciences, Award Number DE-SC0022311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https://github.com/csobecks/MSwriteup</a:t>
            </a:r>
          </a:p>
          <a:p>
            <a:endParaRPr lang="en-US" dirty="0"/>
          </a:p>
        </p:txBody>
      </p:sp>
      <p:pic>
        <p:nvPicPr>
          <p:cNvPr id="1026" name="Picture 2" descr="Adrian in his office">
            <a:extLst>
              <a:ext uri="{FF2B5EF4-FFF2-40B4-BE49-F238E27FC236}">
                <a16:creationId xmlns:a16="http://schemas.microsoft.com/office/drawing/2014/main" id="{9C05B395-5F33-67F3-DE91-8C8BC65F6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08" y="358922"/>
            <a:ext cx="1265179" cy="16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tem Barghathi">
            <a:extLst>
              <a:ext uri="{FF2B5EF4-FFF2-40B4-BE49-F238E27FC236}">
                <a16:creationId xmlns:a16="http://schemas.microsoft.com/office/drawing/2014/main" id="{8C82752F-1CF1-8C5D-9F49-D7626281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543" y="329425"/>
            <a:ext cx="1219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ng Wook Kim">
            <a:extLst>
              <a:ext uri="{FF2B5EF4-FFF2-40B4-BE49-F238E27FC236}">
                <a16:creationId xmlns:a16="http://schemas.microsoft.com/office/drawing/2014/main" id="{6E6D2E8B-5080-A644-D9EB-536A2637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32" y="2121077"/>
            <a:ext cx="911552" cy="12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manuel Casiano-Diaz">
            <a:extLst>
              <a:ext uri="{FF2B5EF4-FFF2-40B4-BE49-F238E27FC236}">
                <a16:creationId xmlns:a16="http://schemas.microsoft.com/office/drawing/2014/main" id="{A7706B07-86B4-2793-5E3D-AECDCD11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48" y="2118940"/>
            <a:ext cx="915065" cy="12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7A9D213-17A9-2F13-F247-A6F67485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477" y="2089443"/>
            <a:ext cx="869596" cy="122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457A0AF-0E4E-B74B-CC90-3EB81C6C4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025838"/>
            <a:ext cx="1333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 Logos | U.S. DOE Office of Science (SC)">
            <a:extLst>
              <a:ext uri="{FF2B5EF4-FFF2-40B4-BE49-F238E27FC236}">
                <a16:creationId xmlns:a16="http://schemas.microsoft.com/office/drawing/2014/main" id="{9428A7B6-9125-16CF-6C9D-776A5659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386" y="5213867"/>
            <a:ext cx="2866990" cy="4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5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010"/>
    </mc:Choice>
    <mc:Fallback xmlns="">
      <p:transition advTm="3701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3B8F-AE45-4BED-ADB5-F6DF2E25F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1AFAF9-B4E4-4679-97E5-6F187730C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1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98"/>
    </mc:Choice>
    <mc:Fallback xmlns="">
      <p:transition advTm="26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8607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0"/>
    </mc:Choice>
    <mc:Fallback xmlns="">
      <p:transition advTm="77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2FF96-2B5C-E262-E823-3EAFC128F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CFBE8F-E1D4-BB93-FA21-73A3C968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30719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F842-6FE4-7B74-189D-0DBCFA1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Grand Canonical Partition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06CF0-7EC0-663A-65B1-EA69E0D9ED0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lit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β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latin typeface="Cambria Math" panose="02040503050406030204" pitchFamily="18" charset="0"/>
                                                </a:rPr>
                                                <m:t>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Only fermions considered,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dirty="0"/>
                  <a:t>,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β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Occupation numbers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𝐺𝐶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ϵ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μ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ϵ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ϵ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 non-interacting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𝐺𝐶</m:t>
                        </m:r>
                      </m:sub>
                    </m:sSub>
                  </m:oMath>
                </a14:m>
                <a:r>
                  <a:rPr lang="en-US" dirty="0"/>
                  <a:t> becomes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𝐺𝐶</m:t>
                          </m:r>
                        </m:sub>
                      </m:sSub>
                      <m:r>
                        <a:rPr lang="en-US" sz="19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9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9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9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9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606CF0-7EC0-663A-65B1-EA69E0D9E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622" t="-23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27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679"/>
    </mc:Choice>
    <mc:Fallback xmlns="">
      <p:transition advTm="9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77F4-6EB8-CFF5-476C-9A39C2DF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Degeneracy cases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4B5548-8089-F6C4-8949-7ED15B647D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8103"/>
            <a:ext cx="4380270" cy="2728196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B37D5E1-58C1-AA3B-680F-82172B2F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74" y="123238"/>
            <a:ext cx="4252328" cy="2728196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0EE9940-C5F1-899E-DD88-DD4826864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967" y="3220188"/>
            <a:ext cx="4083662" cy="2756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12850-B164-61F1-0D66-B4A656B66C00}"/>
              </a:ext>
            </a:extLst>
          </p:cNvPr>
          <p:cNvSpPr txBox="1"/>
          <p:nvPr/>
        </p:nvSpPr>
        <p:spPr>
          <a:xfrm>
            <a:off x="0" y="2965362"/>
            <a:ext cx="17795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Filled Fermi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808E6-0AFA-8B7B-5F4F-B43FBAE0C612}"/>
              </a:ext>
            </a:extLst>
          </p:cNvPr>
          <p:cNvSpPr txBox="1"/>
          <p:nvPr/>
        </p:nvSpPr>
        <p:spPr>
          <a:xfrm>
            <a:off x="4761010" y="1348836"/>
            <a:ext cx="27663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Partially Filled Fermi Level: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B5E6F-110E-32F4-5DA4-45919B9049BD}"/>
              </a:ext>
            </a:extLst>
          </p:cNvPr>
          <p:cNvSpPr txBox="1"/>
          <p:nvPr/>
        </p:nvSpPr>
        <p:spPr>
          <a:xfrm>
            <a:off x="4557572" y="2933146"/>
            <a:ext cx="32614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Almost Degenerate Fermi Level: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DFB42-338A-00DE-CFE9-375D764923EF}"/>
              </a:ext>
            </a:extLst>
          </p:cNvPr>
          <p:cNvSpPr txBox="1"/>
          <p:nvPr/>
        </p:nvSpPr>
        <p:spPr>
          <a:xfrm>
            <a:off x="351298" y="1118004"/>
            <a:ext cx="198009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3 cases considered</a:t>
            </a:r>
          </a:p>
          <a:p>
            <a:pPr algn="l"/>
            <a:r>
              <a:rPr lang="en-US" dirty="0"/>
              <a:t>10 particles</a:t>
            </a:r>
          </a:p>
        </p:txBody>
      </p:sp>
    </p:spTree>
    <p:extLst>
      <p:ext uri="{BB962C8B-B14F-4D97-AF65-F5344CB8AC3E}">
        <p14:creationId xmlns:p14="http://schemas.microsoft.com/office/powerpoint/2010/main" val="15217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D594-2EA4-1DFE-5A16-F20FC23B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Filled 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79596-EB85-A2FF-5314-16C1165F52A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974913"/>
                <a:ext cx="11277600" cy="7463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279596-EB85-A2FF-5314-16C1165F5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974913"/>
                <a:ext cx="11277600" cy="746311"/>
              </a:xfrm>
              <a:blipFill>
                <a:blip r:embed="rId3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4EF9186-D0D8-D845-CA3A-85A18432D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24"/>
            <a:ext cx="5870348" cy="3913565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DCF102A-10A1-6718-30F9-58C556011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3" y="1797424"/>
            <a:ext cx="5870348" cy="39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7717-291E-A2B9-B36C-8493D2FC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Filled 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F6D8F-D7E4-1317-BA68-7BE15F3228E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974913"/>
                <a:ext cx="11277600" cy="5170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β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δβ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F6D8F-D7E4-1317-BA68-7BE15F322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974913"/>
                <a:ext cx="11277600" cy="5170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B697E0-DF1A-7614-43E2-51620A495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" y="1677315"/>
            <a:ext cx="6060661" cy="404044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3058528-A9D7-B48C-0F56-424AE16D6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7315"/>
            <a:ext cx="6060661" cy="40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701F-F78C-C5A5-E7C0-A5DE4A72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Partial Filling 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EBBD9-8742-2F8F-C4F2-85606FED158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112705"/>
                <a:ext cx="11277600" cy="74631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DEBBD9-8742-2F8F-C4F2-85606FED15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112705"/>
                <a:ext cx="11277600" cy="746311"/>
              </a:xfrm>
              <a:blipFill>
                <a:blip r:embed="rId3"/>
                <a:stretch>
                  <a:fillRect t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5D241C2-CE6C-3417-BC85-39503B859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015"/>
            <a:ext cx="5981812" cy="3987874"/>
          </a:xfrm>
          <a:prstGeom prst="rect">
            <a:avLst/>
          </a:prstGeom>
        </p:spPr>
      </p:pic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C08830FD-107B-0066-6731-0F9F0AB47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1" y="1859015"/>
            <a:ext cx="5981811" cy="39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8D02-F6C8-1FC6-DF53-449D9A2A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</p:spPr>
        <p:txBody>
          <a:bodyPr/>
          <a:lstStyle/>
          <a:p>
            <a:r>
              <a:rPr lang="en-US" dirty="0"/>
              <a:t>Partial Filling Degeneracy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442D-43FC-C3DA-92B8-0F28F67FA47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057620"/>
                <a:ext cx="11277600" cy="7463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δβ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A442D-43FC-C3DA-92B8-0F28F67FA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057620"/>
                <a:ext cx="11277600" cy="746312"/>
              </a:xfrm>
              <a:blipFill>
                <a:blip r:embed="rId3"/>
                <a:stretch>
                  <a:fillRect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0DD1F43-E59F-FD08-7F98-5ED56CD83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11" y="1803931"/>
            <a:ext cx="5994674" cy="399644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8120F3B-49FE-C07A-C314-2C2B99604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" y="1803932"/>
            <a:ext cx="5994673" cy="39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BB96-6F46-986D-2BCC-598569F2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564613"/>
          </a:xfrm>
        </p:spPr>
        <p:txBody>
          <a:bodyPr>
            <a:normAutofit fontScale="90000"/>
          </a:bodyPr>
          <a:lstStyle/>
          <a:p>
            <a:r>
              <a:rPr lang="en-US" dirty="0"/>
              <a:t>Almost Degenerate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E00C522-86DA-4FBE-5077-719D8561F2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838"/>
            <a:ext cx="5938239" cy="3958826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34C9A1E-5D6F-D696-F384-C0C392E1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39" y="1429838"/>
            <a:ext cx="6150944" cy="41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4200A1-6BDC-A10D-F674-2926BC45B612}"/>
              </a:ext>
            </a:extLst>
          </p:cNvPr>
          <p:cNvGrpSpPr/>
          <p:nvPr/>
        </p:nvGrpSpPr>
        <p:grpSpPr>
          <a:xfrm>
            <a:off x="5396732" y="1650092"/>
            <a:ext cx="5533681" cy="2576610"/>
            <a:chOff x="6096000" y="1876428"/>
            <a:chExt cx="5533681" cy="2576610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FA1E97B-A4B6-CF5A-E588-14D5B866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99729"/>
              <a:ext cx="1432702" cy="1875154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3EFD3B9-1BB2-1DEF-3483-2A26CCE2B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711" y="1876428"/>
              <a:ext cx="3252970" cy="257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24EF57-925A-FADF-3492-A0ACE5A5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Mechanical Traps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51803-FFBB-80DE-0DAB-93BBA8BAC0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19815"/>
            <a:ext cx="11277600" cy="4057463"/>
          </a:xfrm>
        </p:spPr>
        <p:txBody>
          <a:bodyPr>
            <a:normAutofit/>
          </a:bodyPr>
          <a:lstStyle/>
          <a:p>
            <a:r>
              <a:rPr lang="en-US" sz="2000" dirty="0"/>
              <a:t>In experiment, Cold atomic clouds are placed into a region with a potential</a:t>
            </a:r>
          </a:p>
          <a:p>
            <a:r>
              <a:rPr lang="en-US" sz="2000" dirty="0"/>
              <a:t>Magneto Optical Traps (MOTS)</a:t>
            </a:r>
          </a:p>
          <a:p>
            <a:pPr lvl="1"/>
            <a:r>
              <a:rPr lang="en-US" sz="1800" dirty="0"/>
              <a:t>Linear Energy Spectrum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Quadratic energy spectrum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EEEE8-960A-28C4-741B-6731C1EF7FA4}"/>
              </a:ext>
            </a:extLst>
          </p:cNvPr>
          <p:cNvSpPr txBox="1"/>
          <p:nvPr/>
        </p:nvSpPr>
        <p:spPr>
          <a:xfrm>
            <a:off x="179028" y="6119720"/>
            <a:ext cx="901162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R12"/>
              </a:rPr>
              <a:t>Travagnin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R12"/>
              </a:rPr>
              <a:t>, Martino. (2021). Cold atom interferometry sensors: physics and technologies A scientific background for EU policymaking. 10.2760/315209. </a:t>
            </a:r>
          </a:p>
          <a:p>
            <a:pPr lvl="0">
              <a:lnSpc>
                <a:spcPct val="90000"/>
              </a:lnSpc>
              <a:buClr>
                <a:schemeClr val="bg2"/>
              </a:buClr>
              <a:defRPr/>
            </a:pPr>
            <a:r>
              <a:rPr lang="en-US" sz="1200" dirty="0">
                <a:solidFill>
                  <a:schemeClr val="bg1"/>
                </a:solidFill>
                <a:latin typeface="CMR12"/>
              </a:rPr>
              <a:t>Mukherjee et. al. (2017). Homogeneous Atomic Fermi Gases. 10.1103/physrevlett.118.123401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MR12"/>
            </a:endParaRPr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7FEE1F7-0B92-2315-615B-A2286EFE5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9" y="3961886"/>
            <a:ext cx="2020761" cy="2075376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C3462D21-527C-C140-DD99-5B065001C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194" y="3774527"/>
            <a:ext cx="4021399" cy="21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841"/>
    </mc:Choice>
    <mc:Fallback xmlns="">
      <p:transition advTm="7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6FF9-2133-0DD8-0CBF-B8E26CF4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Gas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8F1DB-0CB8-0FB0-7757-3AB4D639EC6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Atomic cloud consists of identical particles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Low atomic cloud density: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cm</a:t>
                </a:r>
                <a:r>
                  <a:rPr lang="en-US" sz="2400" baseline="300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-3 </a:t>
                </a:r>
                <a:r>
                  <a:rPr lang="en-US" sz="24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cm</a:t>
                </a:r>
                <a:r>
                  <a:rPr lang="en-US" sz="2400" baseline="300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-3  </a:t>
                </a:r>
                <a:endParaRPr lang="en-US" dirty="0"/>
              </a:p>
              <a:p>
                <a:pPr lvl="1"/>
                <a:r>
                  <a:rPr lang="en-US" dirty="0"/>
                  <a:t>Interparticle distance: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2.15 mm </a:t>
                </a:r>
                <a:r>
                  <a:rPr lang="en-US" dirty="0"/>
                  <a:t>to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 µm</a:t>
                </a:r>
                <a:endParaRPr lang="en-US" dirty="0"/>
              </a:p>
              <a:p>
                <a:r>
                  <a:rPr lang="en-US" dirty="0"/>
                  <a:t>Particles in atomic cloud are neutral</a:t>
                </a:r>
              </a:p>
              <a:p>
                <a:pPr lvl="1"/>
                <a:r>
                  <a:rPr lang="en-US" dirty="0"/>
                  <a:t>No Coulomb Force</a:t>
                </a:r>
              </a:p>
              <a:p>
                <a:r>
                  <a:rPr lang="en-US" dirty="0"/>
                  <a:t>Non-interacting?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8F1DB-0CB8-0FB0-7757-3AB4D639E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2B26BD-2374-4F5C-8FE1-25B5107A9B70}"/>
              </a:ext>
            </a:extLst>
          </p:cNvPr>
          <p:cNvSpPr txBox="1"/>
          <p:nvPr/>
        </p:nvSpPr>
        <p:spPr>
          <a:xfrm>
            <a:off x="457200" y="5527152"/>
            <a:ext cx="90942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200" b="0" i="0" u="none" strike="noStrike" baseline="0" dirty="0">
                <a:latin typeface="CMR12"/>
              </a:rPr>
              <a:t>T. M. Brzozowski, M. Maczynska, M. Zawada, J. Zachorowski, and W. Gawlik.</a:t>
            </a:r>
            <a:r>
              <a:rPr lang="en-US" sz="1200" b="0" i="0" u="none" strike="noStrike" baseline="0" dirty="0">
                <a:latin typeface="CMR12"/>
              </a:rPr>
              <a:t> “Time-of-flight measurement of the temperature of cold atoms for short trap probe beam distances.” Journal of Optics B: Quantum and Semiclassical Optics </a:t>
            </a:r>
            <a:r>
              <a:rPr lang="en-US" sz="1200" b="0" i="0" u="none" strike="noStrike" baseline="0" dirty="0">
                <a:latin typeface="CMBX12"/>
              </a:rPr>
              <a:t>4</a:t>
            </a:r>
            <a:r>
              <a:rPr lang="en-US" sz="1200" b="0" i="0" u="none" strike="noStrike" baseline="0" dirty="0">
                <a:latin typeface="CMR12"/>
              </a:rPr>
              <a:t>, 62 (2002).</a:t>
            </a:r>
          </a:p>
          <a:p>
            <a:pPr algn="l"/>
            <a:r>
              <a:rPr lang="en-US" sz="1200" b="0" i="0" u="none" strike="noStrike" baseline="0" dirty="0">
                <a:latin typeface="CMR12"/>
              </a:rPr>
              <a:t>N. Wheeler. “Measurement of the temperature of trapped atom populations.” Online Seminar notes (2003).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86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ADC9-CCD0-0824-B76F-595E2C93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 der Waals Force of Atomic Cloud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F7A41-0793-4B2A-63B4-C74E375168E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Lennard Jones potential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8595B"/>
                    </a:solidFill>
                    <a:effectLst/>
                    <a:uLnTx/>
                    <a:uFillTx/>
                    <a:latin typeface="Arial Nova"/>
                    <a:ea typeface="+mn-ea"/>
                    <a:cs typeface="+mn-cs"/>
                  </a:rPr>
                  <a:t>~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58595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8595B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8595B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8595B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Potassium: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3.13 Å </a:t>
                </a:r>
                <a:r>
                  <a:rPr lang="en-US" dirty="0"/>
                  <a:t>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39</m:t>
                        </m:r>
                      </m:sup>
                    </m:sSup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Arial Nova (Body)"/>
                    <a:ea typeface="Calibri" panose="020F0502020204030204" pitchFamily="34" charset="0"/>
                    <a:cs typeface="Times New Roman" panose="02020603050405020304" pitchFamily="18" charset="0"/>
                  </a:rPr>
                  <a:t>K to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</m:sup>
                    </m:sSup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K</a:t>
                </a:r>
              </a:p>
              <a:p>
                <a:pPr lvl="1"/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Rubidium: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4.48 Å </a:t>
                </a:r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 Nova (Body)"/>
                    <a:ea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sz="2000" dirty="0">
                  <a:latin typeface="Arial Nova (Body)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Compared with experiment </a:t>
                </a:r>
              </a:p>
              <a:p>
                <a:pPr lvl="1"/>
                <a:r>
                  <a:rPr lang="en-US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Linear spectrum with gap size </a:t>
                </a:r>
                <a14:m>
                  <m:oMath xmlns:m="http://schemas.openxmlformats.org/officeDocument/2006/math">
                    <m: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ℏ</m:t>
                    </m:r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58595B"/>
                    </a:solidFill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Potential smaller than the gap size of spectrum</a:t>
                </a:r>
              </a:p>
              <a:p>
                <a:pPr lvl="1"/>
                <a:r>
                  <a:rPr lang="en-US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treat low density atomic cloud as non-interacting!!</a:t>
                </a:r>
              </a:p>
              <a:p>
                <a:pPr lvl="1"/>
                <a:r>
                  <a:rPr lang="en-US" dirty="0">
                    <a:latin typeface="Arial Nova (Body)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Can use single particle spectrum without rediagonalizing Hamiltonian</a:t>
                </a:r>
              </a:p>
              <a:p>
                <a:pPr lvl="1"/>
                <a:endParaRPr lang="en-US" dirty="0">
                  <a:effectLst/>
                  <a:latin typeface="Arial Nova (Body)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F7A41-0793-4B2A-63B4-C74E37516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3"/>
                <a:stretch>
                  <a:fillRect l="-1784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0074C4-757E-B8EE-F043-044C28380A0C}"/>
              </a:ext>
            </a:extLst>
          </p:cNvPr>
          <p:cNvSpPr txBox="1"/>
          <p:nvPr/>
        </p:nvSpPr>
        <p:spPr>
          <a:xfrm>
            <a:off x="457200" y="5698422"/>
            <a:ext cx="100810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MR12"/>
              </a:rPr>
              <a:t>K. </a:t>
            </a:r>
            <a:r>
              <a:rPr lang="en-US" sz="1200" b="0" i="0" u="none" strike="noStrike" baseline="0" dirty="0" err="1">
                <a:latin typeface="CMR12"/>
              </a:rPr>
              <a:t>Viering</a:t>
            </a:r>
            <a:r>
              <a:rPr lang="en-US" sz="1200" b="0" i="0" u="none" strike="noStrike" baseline="0" dirty="0">
                <a:latin typeface="CMR12"/>
              </a:rPr>
              <a:t>. </a:t>
            </a:r>
            <a:r>
              <a:rPr lang="en-US" sz="1200" b="0" i="0" u="none" strike="noStrike" baseline="0" dirty="0">
                <a:latin typeface="CMTI12"/>
              </a:rPr>
              <a:t>Experiments to Control Atom Number and Phase-Space Density in cold Gases</a:t>
            </a:r>
            <a:r>
              <a:rPr lang="en-US" sz="1200" b="0" i="0" u="none" strike="noStrike" baseline="0" dirty="0">
                <a:latin typeface="CMR12"/>
              </a:rPr>
              <a:t>. Ph.D. thesis (2012).</a:t>
            </a:r>
          </a:p>
          <a:p>
            <a:pPr algn="l"/>
            <a:r>
              <a:rPr lang="en-US" sz="1200" b="0" i="0" u="none" strike="noStrike" baseline="0" dirty="0">
                <a:latin typeface="CMR12"/>
              </a:rPr>
              <a:t>N. </a:t>
            </a:r>
            <a:r>
              <a:rPr lang="en-US" sz="1200" b="0" i="0" u="none" strike="noStrike" baseline="0" dirty="0" err="1">
                <a:latin typeface="CMR12"/>
              </a:rPr>
              <a:t>Radwell</a:t>
            </a:r>
            <a:r>
              <a:rPr lang="en-US" sz="1200" b="0" i="0" u="none" strike="noStrike" baseline="0" dirty="0">
                <a:latin typeface="CMR12"/>
              </a:rPr>
              <a:t>, G. Walker, and S. Franke-Arnold. “Ultra high densities of cold atoms in a holographically controlled dark spot trap.” arXiv:1308.4586 (2013).</a:t>
            </a:r>
          </a:p>
        </p:txBody>
      </p:sp>
    </p:spTree>
    <p:extLst>
      <p:ext uri="{BB962C8B-B14F-4D97-AF65-F5344CB8AC3E}">
        <p14:creationId xmlns:p14="http://schemas.microsoft.com/office/powerpoint/2010/main" val="9328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307"/>
    </mc:Choice>
    <mc:Fallback xmlns="">
      <p:transition advTm="16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6FF9-2133-0DD8-0CBF-B8E26CF4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8F1DB-0CB8-0FB0-7757-3AB4D639EC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352363"/>
            <a:ext cx="112776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Measurements taken via time of flight (TOF)</a:t>
            </a:r>
          </a:p>
          <a:p>
            <a:pPr lvl="1"/>
            <a:r>
              <a:rPr lang="en-US" sz="2000" dirty="0"/>
              <a:t>Probability distribution of velocity used to extract the single particle occupation numbers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B26BD-2374-4F5C-8FE1-25B5107A9B70}"/>
              </a:ext>
            </a:extLst>
          </p:cNvPr>
          <p:cNvSpPr txBox="1"/>
          <p:nvPr/>
        </p:nvSpPr>
        <p:spPr>
          <a:xfrm>
            <a:off x="384772" y="6142788"/>
            <a:ext cx="90942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200" b="0" i="0" u="none" strike="noStrike" baseline="0" dirty="0">
                <a:solidFill>
                  <a:schemeClr val="bg1"/>
                </a:solidFill>
                <a:latin typeface="CMR12"/>
              </a:rPr>
              <a:t>T. M. Brzozowski, M. Maczynska, M. Zawada, J. Zachorowski, and W. Gawlik.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CMR12"/>
              </a:rPr>
              <a:t> “Time-of-flight measurement of the temperature of cold atoms for short trap probe beam distances.” Journal of Optics B: Quantum and Semiclassical Optics 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CMBX12"/>
              </a:rPr>
              <a:t>4</a:t>
            </a:r>
            <a:r>
              <a:rPr lang="en-US" sz="1200" b="0" i="0" u="none" strike="noStrike" baseline="0" dirty="0">
                <a:solidFill>
                  <a:schemeClr val="bg1"/>
                </a:solidFill>
                <a:latin typeface="CMR12"/>
              </a:rPr>
              <a:t>, 62 (2002).</a:t>
            </a:r>
          </a:p>
          <a:p>
            <a:pPr lvl="0">
              <a:lnSpc>
                <a:spcPct val="90000"/>
              </a:lnSpc>
              <a:buClr>
                <a:schemeClr val="bg2"/>
              </a:buClr>
              <a:defRPr/>
            </a:pPr>
            <a:r>
              <a:rPr lang="en-US" sz="1200" dirty="0">
                <a:solidFill>
                  <a:schemeClr val="bg1"/>
                </a:solidFill>
                <a:latin typeface="CMR12"/>
              </a:rPr>
              <a:t>Mukherjee et. al. (2017). Homogeneous Atomic Fermi Gases. 10.1103/physrevlett.118.123401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DCF04-1DEF-6CB1-BF51-3EE30E746E1A}"/>
              </a:ext>
            </a:extLst>
          </p:cNvPr>
          <p:cNvGrpSpPr/>
          <p:nvPr/>
        </p:nvGrpSpPr>
        <p:grpSpPr>
          <a:xfrm>
            <a:off x="3762512" y="285479"/>
            <a:ext cx="7972288" cy="624690"/>
            <a:chOff x="4372824" y="727672"/>
            <a:chExt cx="7517397" cy="6246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A4F721-A60D-6D8C-5951-48D59B9AF66E}"/>
                </a:ext>
              </a:extLst>
            </p:cNvPr>
            <p:cNvSpPr/>
            <p:nvPr/>
          </p:nvSpPr>
          <p:spPr>
            <a:xfrm>
              <a:off x="4372824" y="727672"/>
              <a:ext cx="1231271" cy="62469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Measure via TOF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CF3DF2-3ACA-B3BE-C82F-B903233978A3}"/>
                </a:ext>
              </a:extLst>
            </p:cNvPr>
            <p:cNvSpPr/>
            <p:nvPr/>
          </p:nvSpPr>
          <p:spPr>
            <a:xfrm>
              <a:off x="6000938" y="727672"/>
              <a:ext cx="1131683" cy="62469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Get p(v)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EC0DD2D-6AEA-06D4-0150-179F08A3F47F}"/>
                    </a:ext>
                  </a:extLst>
                </p:cNvPr>
                <p:cNvSpPr/>
                <p:nvPr/>
              </p:nvSpPr>
              <p:spPr>
                <a:xfrm>
                  <a:off x="7529464" y="727672"/>
                  <a:ext cx="1131683" cy="624690"/>
                </a:xfrm>
                <a:prstGeom prst="roundRect">
                  <a:avLst/>
                </a:prstGeom>
                <a:no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Get </a:t>
                  </a:r>
                  <a14:m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sz="18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EC0DD2D-6AEA-06D4-0150-179F08A3F4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9464" y="727672"/>
                  <a:ext cx="1131683" cy="624690"/>
                </a:xfrm>
                <a:prstGeom prst="roundRect">
                  <a:avLst/>
                </a:prstGeom>
                <a:blipFill>
                  <a:blip r:embed="rId3"/>
                  <a:stretch>
                    <a:fillRect l="-1005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783F078-F58E-AF3F-C887-1A891A49DB33}"/>
                </a:ext>
              </a:extLst>
            </p:cNvPr>
            <p:cNvSpPr/>
            <p:nvPr/>
          </p:nvSpPr>
          <p:spPr>
            <a:xfrm>
              <a:off x="8893775" y="727672"/>
              <a:ext cx="1579324" cy="62469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 to 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statistical</a:t>
              </a: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ensembl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</a:t>
              </a:r>
              <a:endPara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6FF42E-5BCB-3411-AC3B-CE3C18171EDB}"/>
                </a:ext>
              </a:extLst>
            </p:cNvPr>
            <p:cNvSpPr/>
            <p:nvPr/>
          </p:nvSpPr>
          <p:spPr>
            <a:xfrm>
              <a:off x="10672527" y="727672"/>
              <a:ext cx="1217694" cy="62469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Temp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35C4DE-CCDD-C4AE-269F-4419EB11B686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604095" y="1040017"/>
              <a:ext cx="3968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886F573-F272-878B-5258-A22CAAAA820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7132621" y="1040017"/>
              <a:ext cx="3968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E78A4B-9C79-3BCC-F1AA-8644FEA7E0B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8661147" y="1040017"/>
              <a:ext cx="232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089069-0120-963F-4F9F-82C00CE265E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0473100" y="1040017"/>
              <a:ext cx="1994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E59FC8-E2FC-B87C-66D6-2E113B99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" y="2218055"/>
            <a:ext cx="4366249" cy="30590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D7FB30-070E-9961-444B-AFC050C94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11786"/>
            <a:ext cx="7555429" cy="1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D0DE-62C7-497B-B024-79CBC293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25A5-B843-4E29-B6C2-B8DC08AD7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Cold Atom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Statistical Mechanics of Non-Interacting Identical particles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Recursive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41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43"/>
    </mc:Choice>
    <mc:Fallback xmlns="">
      <p:transition advTm="48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F411-8778-470E-A50A-D5CAC92B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631E-D334-483E-AF66-F04EE3070E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7437422" cy="3238275"/>
          </a:xfrm>
        </p:spPr>
        <p:txBody>
          <a:bodyPr>
            <a:normAutofit/>
          </a:bodyPr>
          <a:lstStyle/>
          <a:p>
            <a:r>
              <a:rPr lang="en-US" sz="1800" dirty="0"/>
              <a:t>Statistical mechanics describes how new behavior emerges in matter from many degrees of freedom. </a:t>
            </a:r>
          </a:p>
          <a:p>
            <a:r>
              <a:rPr lang="en-US" sz="1800" dirty="0"/>
              <a:t>Historically, studies of heat processes and engines</a:t>
            </a:r>
          </a:p>
          <a:p>
            <a:r>
              <a:rPr lang="en-US" sz="1800" dirty="0"/>
              <a:t>Testing ground for statistical mechanics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6BF6A5-532B-CF71-ED35-B011734F7D63}"/>
              </a:ext>
            </a:extLst>
          </p:cNvPr>
          <p:cNvSpPr txBox="1"/>
          <p:nvPr/>
        </p:nvSpPr>
        <p:spPr>
          <a:xfrm>
            <a:off x="457200" y="5873605"/>
            <a:ext cx="982753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b="0" i="0" u="none" strike="noStrike" baseline="0" dirty="0">
                <a:latin typeface="CMR12"/>
              </a:rPr>
              <a:t>M. </a:t>
            </a:r>
            <a:r>
              <a:rPr lang="en-US" sz="1050" b="0" i="0" u="none" strike="noStrike" baseline="0" dirty="0" err="1">
                <a:latin typeface="CMR12"/>
              </a:rPr>
              <a:t>Kardar</a:t>
            </a:r>
            <a:r>
              <a:rPr lang="en-US" sz="1050" b="0" i="0" u="none" strike="noStrike" baseline="0" dirty="0">
                <a:latin typeface="CMR12"/>
              </a:rPr>
              <a:t>. Statistical Physics of Particles (Cambridge University Press, 2007). </a:t>
            </a:r>
          </a:p>
        </p:txBody>
      </p:sp>
      <p:pic>
        <p:nvPicPr>
          <p:cNvPr id="1026" name="Picture 2" descr="Boltzmann's Grave – Vienna, Austria - Atlas Obscura">
            <a:extLst>
              <a:ext uri="{FF2B5EF4-FFF2-40B4-BE49-F238E27FC236}">
                <a16:creationId xmlns:a16="http://schemas.microsoft.com/office/drawing/2014/main" id="{A1CA93BF-0746-0F4E-76EE-13FEB761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73" y="3213213"/>
            <a:ext cx="2361631" cy="236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story of the Thermometer and Lord Kelvin">
            <a:extLst>
              <a:ext uri="{FF2B5EF4-FFF2-40B4-BE49-F238E27FC236}">
                <a16:creationId xmlns:a16="http://schemas.microsoft.com/office/drawing/2014/main" id="{2EE18F33-81B9-E7FA-D824-9B1A7EA4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28" y="3240965"/>
            <a:ext cx="1640186" cy="23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di Carnot - Scientist of the Day - Linda Hall Library">
            <a:extLst>
              <a:ext uri="{FF2B5EF4-FFF2-40B4-BE49-F238E27FC236}">
                <a16:creationId xmlns:a16="http://schemas.microsoft.com/office/drawing/2014/main" id="{CCF90A5E-A209-B6BC-820A-930C1A83A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4" y="3240965"/>
            <a:ext cx="1508909" cy="203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2"/>
    </mc:Choice>
    <mc:Fallback xmlns="">
      <p:transition advTm="6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UTK 2020_Orang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58595B"/>
      </a:hlink>
      <a:folHlink>
        <a:srgbClr val="58595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2463</Words>
  <Application>Microsoft Office PowerPoint</Application>
  <PresentationFormat>Widescreen</PresentationFormat>
  <Paragraphs>367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Nova</vt:lpstr>
      <vt:lpstr>Arial Nova (Body)</vt:lpstr>
      <vt:lpstr>Arial Nova Light</vt:lpstr>
      <vt:lpstr>Calibri</vt:lpstr>
      <vt:lpstr>Cambria Math</vt:lpstr>
      <vt:lpstr>CMBX12</vt:lpstr>
      <vt:lpstr>CMR12</vt:lpstr>
      <vt:lpstr>CMTI12</vt:lpstr>
      <vt:lpstr>Roboto</vt:lpstr>
      <vt:lpstr>UTK 2020_Orange</vt:lpstr>
      <vt:lpstr>Thermometry of Non-Interacting Ultracold Fermi Gases</vt:lpstr>
      <vt:lpstr>Contents</vt:lpstr>
      <vt:lpstr>Contents</vt:lpstr>
      <vt:lpstr>Quantum Mechanical Traps</vt:lpstr>
      <vt:lpstr>Atomic Gas</vt:lpstr>
      <vt:lpstr>Van der Waals Force of Atomic Cloud</vt:lpstr>
      <vt:lpstr>Atomic Gas</vt:lpstr>
      <vt:lpstr>Contents</vt:lpstr>
      <vt:lpstr>Statistical Mechanics</vt:lpstr>
      <vt:lpstr>Statistical Ensembles</vt:lpstr>
      <vt:lpstr>The Partition Function</vt:lpstr>
      <vt:lpstr>Partition Function Calculations</vt:lpstr>
      <vt:lpstr>Temperature Extraction via Occupation Numbers </vt:lpstr>
      <vt:lpstr>Simple Example</vt:lpstr>
      <vt:lpstr>Simple Example</vt:lpstr>
      <vt:lpstr>Contents</vt:lpstr>
      <vt:lpstr>Borrmann’s method</vt:lpstr>
      <vt:lpstr>Auxiliary Partition Function (APF) Method</vt:lpstr>
      <vt:lpstr>Scaling</vt:lpstr>
      <vt:lpstr>Particle Number Distribution</vt:lpstr>
      <vt:lpstr>APF Recursion Relation</vt:lpstr>
      <vt:lpstr>Benchmarking</vt:lpstr>
      <vt:lpstr>Temperature Extraction</vt:lpstr>
      <vt:lpstr>Contents</vt:lpstr>
      <vt:lpstr>Numerical Results</vt:lpstr>
      <vt:lpstr>Contents</vt:lpstr>
      <vt:lpstr>Conclusion</vt:lpstr>
      <vt:lpstr>Acknowledgements</vt:lpstr>
      <vt:lpstr>Thank you</vt:lpstr>
      <vt:lpstr>Backup Slides</vt:lpstr>
      <vt:lpstr>Grand Canonical Partition Function</vt:lpstr>
      <vt:lpstr>Degeneracy cases </vt:lpstr>
      <vt:lpstr>Filled Degeneracy</vt:lpstr>
      <vt:lpstr>Filled Degeneracy</vt:lpstr>
      <vt:lpstr>Partial Filling Degeneracy</vt:lpstr>
      <vt:lpstr>Partial Filling Degeneracy</vt:lpstr>
      <vt:lpstr>Almost Degenerate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Casey Sobecks</cp:lastModifiedBy>
  <cp:revision>1</cp:revision>
  <dcterms:created xsi:type="dcterms:W3CDTF">2019-10-24T14:01:45Z</dcterms:created>
  <dcterms:modified xsi:type="dcterms:W3CDTF">2022-05-06T02:53:12Z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</Properties>
</file>